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1FFE3"/>
    <a:srgbClr val="FDFDB9"/>
    <a:srgbClr val="F4E8D0"/>
    <a:srgbClr val="DCE6D2"/>
    <a:srgbClr val="186606"/>
    <a:srgbClr val="000000"/>
    <a:srgbClr val="F6F076"/>
    <a:srgbClr val="396F57"/>
    <a:srgbClr val="ADEE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90"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09:11:54.889"/>
    </inkml:context>
    <inkml:brush xml:id="br0">
      <inkml:brushProperty name="width" value="0.05" units="cm"/>
      <inkml:brushProperty name="height" value="0.05" units="cm"/>
      <inkml:brushProperty name="color" value="#AE198D"/>
      <inkml:brushProperty name="inkEffects" value="galaxy"/>
      <inkml:brushProperty name="anchorX" value="-2829.08618"/>
      <inkml:brushProperty name="anchorY" value="820.021"/>
      <inkml:brushProperty name="scaleFactor" value="0.5"/>
    </inkml:brush>
  </inkml:definitions>
  <inkml:trace contextRef="#ctx0" brushRef="#br0">1 0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5:17.179"/>
    </inkml:context>
    <inkml:brush xml:id="br0">
      <inkml:brushProperty name="width" value="0.035" units="cm"/>
      <inkml:brushProperty name="height" value="0.035" units="cm"/>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5:21.281"/>
    </inkml:context>
    <inkml:brush xml:id="br0">
      <inkml:brushProperty name="width" value="0.035" units="cm"/>
      <inkml:brushProperty name="height" value="0.035" units="cm"/>
    </inkml:brush>
  </inkml:definitions>
  <inkml:trace contextRef="#ctx0" brushRef="#br0">0 0 24327,'1793'628'0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5:35.272"/>
    </inkml:context>
    <inkml:brush xml:id="br0">
      <inkml:brushProperty name="width" value="0.035" units="cm"/>
      <inkml:brushProperty name="height" value="0.035" units="cm"/>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5:39.282"/>
    </inkml:context>
    <inkml:brush xml:id="br0">
      <inkml:brushProperty name="width" value="0.035" units="cm"/>
      <inkml:brushProperty name="height" value="0.035" units="cm"/>
    </inkml:brush>
  </inkml:definitions>
  <inkml:trace contextRef="#ctx0" brushRef="#br0">1 634 24575,'3'-5'0,"1"0"0,-1 0 0,0 0 0,0 0 0,0 0 0,-1-1 0,4-10 0,12-25 0,15-11 0,3 1 0,56-60 0,-53 69 0,-22 21 0,1 2 0,0 0 0,2 1 0,0 1 0,1 1 0,39-23 0,-1 11 0,-11 3 0,0 3 0,77-24 0,-102 41 0,0 1 0,0 1 0,0 1 0,0 1 0,0 1 0,30 4 0,-12 1 0,-1 3 0,66 20 0,-74-20 0,0-1 0,34 3 0,25 5 0,-79-12 0,-1-2 0,-1 1 0,1 1 0,0 0 0,-1 0 0,0 1 0,1 0 0,-2 1 0,1 0 0,0 1 0,-1 0 0,13 11 0,-2 1 0,-1 0 0,-1 2 0,-1 0 0,-1 0 0,-1 2 0,0 0 0,-2 1 0,14 30 0,2 6 0,-21-44 0,0 0 0,-1 1 0,-1 0 0,5 17 0,48 206 0,-54-221 0,0-1 0,13 28 0,-12-31 0,0 0 0,-1 0 0,0 1 0,4 25 0,5 49 23,-6-47-717,3 66 0,-11-82-6132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27.862"/>
    </inkml:context>
    <inkml:brush xml:id="br0">
      <inkml:brushProperty name="width" value="0.35" units="cm"/>
      <inkml:brushProperty name="height" value="0.35" units="cm"/>
      <inkml:brushProperty name="color" value="#E71224"/>
    </inkml:brush>
  </inkml:definitions>
  <inkml:trace contextRef="#ctx0" brushRef="#br0">0 0 10845,'1405'508'0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33.934"/>
    </inkml:context>
    <inkml:brush xml:id="br0">
      <inkml:brushProperty name="width" value="0.35" units="cm"/>
      <inkml:brushProperty name="height" value="0.35" units="cm"/>
      <inkml:brushProperty name="color" value="#E71224"/>
    </inkml:brush>
  </inkml:definitions>
  <inkml:trace contextRef="#ctx0" brushRef="#br0">0 1 4915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37.069"/>
    </inkml:context>
    <inkml:brush xml:id="br0">
      <inkml:brushProperty name="width" value="0.35" units="cm"/>
      <inkml:brushProperty name="height" value="0.35" units="cm"/>
      <inkml:brushProperty name="color" value="#E71224"/>
    </inkml:brush>
  </inkml:definitions>
  <inkml:trace contextRef="#ctx0" brushRef="#br0">0 0 8743,'1165'359'0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42.600"/>
    </inkml:context>
    <inkml:brush xml:id="br0">
      <inkml:brushProperty name="width" value="0.35" units="cm"/>
      <inkml:brushProperty name="height" value="0.35" units="cm"/>
      <inkml:brushProperty name="color" value="#E71224"/>
    </inkml:brush>
  </inkml:definitions>
  <inkml:trace contextRef="#ctx0" brushRef="#br0">923 270 4915,'-43'1'528,"19"0"-260,0-1 1,-38-5-1,54 4-199,1-1 0,-1 0 0,0 0 0,1-1 1,0 0-1,-1 0 0,1-1 0,0 0 0,1 0 0,-1-1 1,-10-9-1,1 1 156,0 1 0,0 0 1,-25-12-1,23 14 0,0-1 1,1-1-1,-18-16 0,27 21-133,0 1 0,-1 0 1,1 1-1,-1-1 0,0 2 0,0-1 0,-1 1 1,0 1-1,-10-3 0,-15-2 307,-47-5 0,-4 0 224,53 8-360,0 1-1,0 1 1,-34 3 0,41 0-233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44.093"/>
    </inkml:context>
    <inkml:brush xml:id="br0">
      <inkml:brushProperty name="width" value="0.35" units="cm"/>
      <inkml:brushProperty name="height" value="0.35" units="cm"/>
      <inkml:brushProperty name="color" value="#E71224"/>
    </inkml:brush>
  </inkml:definitions>
  <inkml:trace contextRef="#ctx0" brushRef="#br0">0 0 7648,'270'270'0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47.777"/>
    </inkml:context>
    <inkml:brush xml:id="br0">
      <inkml:brushProperty name="width" value="0.35" units="cm"/>
      <inkml:brushProperty name="height" value="0.35" units="cm"/>
      <inkml:brushProperty name="color" value="#E71224"/>
    </inkml:brush>
  </inkml:definitions>
  <inkml:trace contextRef="#ctx0" brushRef="#br0">0 1 4915,'0'0'0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49.626"/>
    </inkml:context>
    <inkml:brush xml:id="br0">
      <inkml:brushProperty name="width" value="0.35" units="cm"/>
      <inkml:brushProperty name="height" value="0.35" units="cm"/>
      <inkml:brushProperty name="color" value="#E71224"/>
    </inkml:brush>
  </inkml:definitions>
  <inkml:trace contextRef="#ctx0" brushRef="#br0">12 0 4915,'-5'0'180,"-2"0"-180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0.428"/>
    </inkml:context>
    <inkml:brush xml:id="br0">
      <inkml:brushProperty name="width" value="0.35" units="cm"/>
      <inkml:brushProperty name="height" value="0.35" units="cm"/>
      <inkml:brushProperty name="color" value="#E71224"/>
    </inkml:brush>
  </inkml:definitions>
  <inkml:trace contextRef="#ctx0" brushRef="#br0">0 13 4915,'0'-5'0,"0"-2"0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0.813"/>
    </inkml:context>
    <inkml:brush xml:id="br0">
      <inkml:brushProperty name="width" value="0.35" units="cm"/>
      <inkml:brushProperty name="height" value="0.35" units="cm"/>
      <inkml:brushProperty name="color" value="#E71224"/>
    </inkml:brush>
  </inkml:definitions>
  <inkml:trace contextRef="#ctx0" brushRef="#br0">0 1 4915,'0'0'0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1.312"/>
    </inkml:context>
    <inkml:brush xml:id="br0">
      <inkml:brushProperty name="width" value="0.35" units="cm"/>
      <inkml:brushProperty name="height" value="0.35" units="cm"/>
      <inkml:brushProperty name="color" value="#E71224"/>
    </inkml:brush>
  </inkml:definitions>
  <inkml:trace contextRef="#ctx0" brushRef="#br0">1 1 4915,'0'0'0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2.286"/>
    </inkml:context>
    <inkml:brush xml:id="br0">
      <inkml:brushProperty name="width" value="0.35" units="cm"/>
      <inkml:brushProperty name="height" value="0.35" units="cm"/>
      <inkml:brushProperty name="color" value="#E71224"/>
    </inkml:brush>
  </inkml:definitions>
  <inkml:trace contextRef="#ctx0" brushRef="#br0">63 18 4915,'-5'0'180,"-7"0"0,-1-5 1,-4-1-1,1-1-180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5.068"/>
    </inkml:context>
    <inkml:brush xml:id="br0">
      <inkml:brushProperty name="width" value="0.35" units="cm"/>
      <inkml:brushProperty name="height" value="0.35" units="cm"/>
      <inkml:brushProperty name="color" value="#E71224"/>
    </inkml:brush>
  </inkml:definitions>
  <inkml:trace contextRef="#ctx0" brushRef="#br0">0 0 4915,'5'0'180,"7"0"0,6 0 1,6 0-1,3 0 0,3 6 75,0 0-75,-4 6 0,-1 0 1,-1-2-1,2 2 75,1 0-75,-5-3-180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5.649"/>
    </inkml:context>
    <inkml:brush xml:id="br0">
      <inkml:brushProperty name="width" value="0.35" units="cm"/>
      <inkml:brushProperty name="height" value="0.35" units="cm"/>
      <inkml:brushProperty name="color" value="#E71224"/>
    </inkml:brush>
  </inkml:definitions>
  <inkml:trace contextRef="#ctx0" brushRef="#br0">1 0 4915,'0'0'0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6:59.096"/>
    </inkml:context>
    <inkml:brush xml:id="br0">
      <inkml:brushProperty name="width" value="0.35" units="cm"/>
      <inkml:brushProperty name="height" value="0.35" units="cm"/>
      <inkml:brushProperty name="color" value="#E71224"/>
    </inkml:brush>
  </inkml:definitions>
  <inkml:trace contextRef="#ctx0" brushRef="#br0">1 0 4915,'5'1'76,"1"0"1,-1 0-1,0 0 1,0 1-1,1 0 1,-1 0-1,0 0 0,0 1 1,-1-1-1,1 1 1,0 0-1,6 7 1,-3-3 8,0-1 0,-1 2 1,0-1-1,-1 1 0,0 0 1,6 9-1,-8-6 0,1 0-1,-1 1 1,-1-1 0,0 1-1,-1 0 1,0 0 0,-1 0-1,0 0 1,-1 0 0,-3 23-1,2-21 13,1-1 0,0 0 0,0 1-1,1-1 1,1 0 0,0 0 0,1 0-1,4 13 1,-4-20-30,1 0 1,-1-1-1,1 1 0,0-1 0,0 0 0,1 0 1,-1 0-1,1-1 0,11 8 0,-12-9-19,0 0 0,0 1 0,1-1 1,-2 1-1,1 0 0,0 0 0,-1 0 0,0 0 0,0 0 0,0 1 0,0 0 1,-1-1-1,0 1 0,0 0 0,2 8 0,4 62 447,-8-65-417,0 1 0,1-1 0,0 1 0,1-1 0,0 1 0,0-1 1,1 0-1,0 0 0,1 0 0,0-1 0,1 1 0,0-1 0,0 0 0,11 13 1,-3-8-49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01.358"/>
    </inkml:context>
    <inkml:brush xml:id="br0">
      <inkml:brushProperty name="width" value="0.35" units="cm"/>
      <inkml:brushProperty name="height" value="0.35" units="cm"/>
      <inkml:brushProperty name="color" value="#E71224"/>
    </inkml:brush>
  </inkml:definitions>
  <inkml:trace contextRef="#ctx0" brushRef="#br0">0 0 4915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07.464"/>
    </inkml:context>
    <inkml:brush xml:id="br0">
      <inkml:brushProperty name="width" value="0.35" units="cm"/>
      <inkml:brushProperty name="height" value="0.35" units="cm"/>
      <inkml:brushProperty name="color" value="#E71224"/>
    </inkml:brush>
  </inkml:definitions>
  <inkml:trace contextRef="#ctx0" brushRef="#br0">173 152 4915,'-6'0'75,"0"0"0,0 0 0,1 1 0,-1 0 0,0 0 0,0 0 1,1 1-1,-1 0 0,1 0 0,-1 0 0,1 1 0,0-1 0,0 2 0,-8 5 0,8-4-21,-1 1 0,2 0-1,-1-1 1,1 1 0,0 1 0,0-1-1,0 1 1,1-1 0,0 1 0,1 0 0,-3 10-1,0 2 64,5-15-78,-1 1-1,0-1 1,0 0-1,-1 1 1,1-1-1,-1 0 1,0 0-1,0 0 1,0 0-1,-3 4 1,5-8-36,-1 0-1,1 0 1,0 0 0,0 0-1,0 1 1,0-1 0,0 0 0,0 0-1,0 0 1,0 0 0,0 0-1,0 0 1,-1 0 0,1 1-1,0-1 1,0 0 0,0 0 0,0 0-1,0 0 1,-1 0 0,1 0-1,0 0 1,0 0 0,0 0-1,0 0 1,0 0 0,-1 0-1,1 0 1,0 0 0,0 0 0,0 0-1,0 0 1,0 0 0,-1 0-1,1 0 1,0 0 0,0 0-1,0 0 1,0 0 0,0 0 0,-1 0-1,1 0 1,0 0 0,0-1-1,0 1 1,0 0 0,0 0-1,0 0 1,0 0 0,-1 0-1,1 0 1,0 0 0,0-1 0,0 1-1,0 0 1,0 0 0,-1-14-1,5-15-22,0 21 70,1 0 1,0 0 0,0 0 0,0 1-1,1 0 1,0 0 0,0 0 0,1 1 0,0 0-1,0 0 1,0 1 0,1 0 0,0 0 0,0 1-1,0 0 1,15-5 0,12-3 299,1 2 1,67-10 0,-54 11-54,13 1-4,-51 7-231,0 0 0,0 0 1,1-1-1,-2 0 0,1-1 1,0 0-1,0 0 1,-1-2-1,0 1 0,0-1 1,0-1-1,11-8 0,-17 12-34,0-1-1,-1 0 1,1-1-1,-1 1 0,0 0 1,0-1-1,0 0 1,-1 0-1,1 0 1,1-4-1,-4 7-18,1 0 0,-1 1 0,0-1 0,0 0-1,0 0 1,0 1 0,0-1 0,0 0 0,0 0 0,0 1 0,0-1 0,0 0 0,0 1-1,-1-1 1,1 0 0,0 0 0,-1 1 0,1-1 0,0 0 0,-1 1 0,1-1 0,0 1-1,-1-1 1,0 0 0,-1-1 6,0 1 1,0 0-1,0-1 0,-1 1 1,1 0-1,0 0 0,0 1 0,-1-1 1,1 0-1,0 1 0,-5-1 1,-1 0 30,-1 1 0,0 0 0,0 0 0,1 1 0,-1 0 1,0 0-1,1 1 0,-1 0 0,1 1 0,0 0 0,-10 4 1,-9 7 223,-49 34 0,53-32-66,-2-1 1,-28 14-1,-28 18 330,72-48-349,13-9-182,14-12 20,-8 15 22,0-1 0,1 2 0,-1-1 0,2 1 1,-1 1-1,1 0 0,0 1 0,0 0 0,0 1 0,0 0 0,1 1 0,-1 0 0,1 1 0,-1 1 0,1 0 0,-1 0 0,1 1 0,-1 1 0,1 0 0,-1 1 0,0 0 0,0 1 0,14 6 0,-1 0 67,-1 1-1,-1 2 1,0 0-1,0 2 1,-2 0 0,0 1-1,0 1 1,-2 1-1,30 36 1,17 23 222,30 39 127,-91-108-422,-1 0-1,0 1 0,0-1 1,0 1-1,-1 0 0,-1 0 0,0 0 1,0 0-1,0 1 0,-1-1 1,-1 18-1,2-35-101,0 1-1,1 0 1,0 0 0,0 0-1,0 0 1,1 0 0,0 0-1,0 1 1,10-11 0,-6 7-1,0-1 1,-1 0-1,-1-1 1,10-21-1,-16 33 68,1-1-1,-1 1 0,0-1 1,0 1-1,0-1 1,0 1-1,0-1 1,0 1-1,1-1 1,-1 0-1,0 1 1,0-1-1,0 1 1,-1-1-1,1 1 1,0-1-1,0 1 1,0-1-1,0 1 1,0-1-1,-1 1 1,1-1-1,0 1 0,0-1 1,-1 1-1,1 0 1,0-1-1,-1 1 1,1-1-1,-1 1 1,1 0-1,0-1 1,-1 1-1,1 0 1,-1 0-1,1-1 1,-1 1-1,1 0 1,-1 0-1,1-1 1,-1 1-1,1 0 1,-1 0-1,1 0 0,-1 0 1,1 0-1,-1 0 1,1 0-1,-1 0 1,1 0-1,-1 0 1,1 0-1,-1 0 1,0 1-1,-38 8 136,28-5-119,-21 5 114,-43 20 0,58-21-88,-1-1 0,0 0-1,0-1 1,0-1 0,0 0-1,-1-2 1,0 0 0,-27 0-1,41-3-41,0 0-1,0-1 1,0 0-1,0 0 0,0 0 1,1-1-1,-1 0 1,0 0-1,0 0 1,1 0-1,0-1 0,-1 1 1,1-1-1,0 0 1,0-1-1,1 1 0,-1-1 1,1 0-1,-1 1 1,1-1-1,0-1 0,1 1 1,-1 0-1,1-1 1,0 1-1,0-1 1,-3-9-1,1-2-86,1-1-1,1 0 1,0 1-1,1-1 1,1 0-1,1 0 1,2-19-1,0 23 24,1-1-1,0 1 1,1 0-1,0 0 1,1 0 0,0 0-1,1 1 1,1 0-1,0 1 1,1 0-1,0 0 1,0 1-1,21-18 1,-25 24 80,1 0 1,0 1-1,1-1 1,-1 1-1,1 1 1,-1-1-1,1 1 1,0 0-1,0 0 1,0 1-1,0 0 1,0 0-1,0 1 1,0 0-1,0 0 1,0 1-1,0 0 1,0 0-1,11 3 1,0 2 50,0 0-1,-1 1 1,0 1 0,0 1 0,32 21 0,-33-19-5,1 1 1,-1 0 0,-1 1-1,0 1 1,-1 1-1,13 17 1,-24-29-51,0 1-1,-1 0 0,1 0 1,-1 0-1,0 0 1,0 1-1,-1-1 1,1 0-1,-1 1 1,0-1-1,0 1 0,0 0 1,-1-1-1,0 1 1,0 0-1,0-1 1,0 1-1,-1-1 0,0 1 1,0 0-1,0-1 1,0 1-1,-1-1 1,1 0-1,-1 0 0,0 1 1,-1-1-1,1 0 1,-1-1-1,1 1 1,-1 0-1,-4 3 1,-44 41 167,26-25-167</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18.810"/>
    </inkml:context>
    <inkml:brush xml:id="br0">
      <inkml:brushProperty name="width" value="0.2" units="cm"/>
      <inkml:brushProperty name="height" value="0.2" units="cm"/>
    </inkml:brush>
  </inkml:definitions>
  <inkml:trace contextRef="#ctx0" brushRef="#br0">0 1 6553,'0'0'0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20.425"/>
    </inkml:context>
    <inkml:brush xml:id="br0">
      <inkml:brushProperty name="width" value="0.2" units="cm"/>
      <inkml:brushProperty name="height" value="0.2" units="cm"/>
    </inkml:brush>
  </inkml:definitions>
  <inkml:trace contextRef="#ctx0" brushRef="#br0">0 0 6553,'0'0'0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21.226"/>
    </inkml:context>
    <inkml:brush xml:id="br0">
      <inkml:brushProperty name="width" value="0.2" units="cm"/>
      <inkml:brushProperty name="height" value="0.2" units="cm"/>
    </inkml:brush>
  </inkml:definitions>
  <inkml:trace contextRef="#ctx0" brushRef="#br0">0 0 6553,'0'0'0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22.224"/>
    </inkml:context>
    <inkml:brush xml:id="br0">
      <inkml:brushProperty name="width" value="0.2" units="cm"/>
      <inkml:brushProperty name="height" value="0.2" units="cm"/>
    </inkml:brush>
  </inkml:definitions>
  <inkml:trace contextRef="#ctx0" brushRef="#br0">0 1 6553,'0'0'0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37.610"/>
    </inkml:context>
    <inkml:brush xml:id="br0">
      <inkml:brushProperty name="width" value="0.2" units="cm"/>
      <inkml:brushProperty name="height" value="0.2" units="cm"/>
      <inkml:brushProperty name="color" value="#66CC00"/>
    </inkml:brush>
  </inkml:definitions>
  <inkml:trace contextRef="#ctx0" brushRef="#br0">0 720 6553,'2'-7'0,"0"1"0,0-1 0,1 0 0,0 1 0,0 0 0,0 0 0,1 0 0,0 0 0,7-8 0,0-1 0,29-40 0,55-59 0,31-40 0,-96 117 483,1 1-1,65-57 1,-48 48-117,-38 35-266,0 0-1,1 1 1,0 0-1,0 1 1,0 1 0,1-1-1,1 2 1,-1 0 0,1 0-1,0 1 1,0 1-1,19-4 1,-6 4-65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39.175"/>
    </inkml:context>
    <inkml:brush xml:id="br0">
      <inkml:brushProperty name="width" value="0.2" units="cm"/>
      <inkml:brushProperty name="height" value="0.2" units="cm"/>
      <inkml:brushProperty name="color" value="#66CC00"/>
    </inkml:brush>
  </inkml:definitions>
  <inkml:trace contextRef="#ctx0" brushRef="#br0">1 565 6553,'125'-128'0,"198"-182"0,-303 294 258,0 0-1,2 1 1,0 1 0,0 1-1,1 1 1,45-17-1,-59 27-159,-1-1-1,1 1 1,0 0-1,0 1 0,1 0 1,-1 1-1,0 0 1,0 0-1,0 1 1,0 0-1,0 1 0,0 0 1,0 0-1,0 1 1,-1 0-1,1 0 1,-1 1-1,0 0 0,0 1 1,0-1-1,-1 2 1,13 10-1,41 39 825,241 207 2838,-291-253-3604,0 0 0,1-1 0,0-1-1,0 0 1,1 0 0,0-1-1,0-1 1,22 6 0,-14-7-116</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7:44.918"/>
    </inkml:context>
    <inkml:brush xml:id="br0">
      <inkml:brushProperty name="width" value="0.2" units="cm"/>
      <inkml:brushProperty name="height" value="0.2" units="cm"/>
      <inkml:brushProperty name="color" value="#66CC00"/>
    </inkml:brush>
  </inkml:definitions>
  <inkml:trace contextRef="#ctx0" brushRef="#br0">597 64 6553,'0'-3'22,"0"1"0,1-1-1,-1 0 1,1 1-1,0-1 1,0 1 0,-1-1-1,2 1 1,-1 0-1,0-1 1,0 1 0,1 0-1,-1 0 1,1 0-1,0 0 1,0 0 0,0 0-1,0 0 1,0 1-1,0-1 1,0 1-1,0-1 1,0 1 0,1 0-1,-1 0 1,1 0-1,-1 0 1,1 0 0,-1 1-1,1-1 1,4 0-1,11-1 191,0 0-1,0 0 1,29 3-1,-28 0-66,-4-2 3,-1 1 0,1 1 0,-1 0 0,1 1 0,-1 0 0,1 1 0,-1 1-1,0 0 1,-1 1 0,1 1 0,-1 0 0,14 9 0,-3 2 300,-1 0 0,-1 2 1,35 39-1,-30-30 267,40 33-1,-28-33-195,2-2 1,0-1-1,2-3 0,0-1 0,65 21 1,-95-36-355,0 0 1,-1 0 0,0 1 0,0 1-1,0 0 1,-1 0 0,-1 1-1,12 13 1,11 14 530,28 41 0,-4-5 109,-45-57-618,0 0 0,-1 1 1,0 1-1,-2-1 1,0 1-1,0 1 1,-2 0-1,0 0 1,-1 0-1,-1 1 1,-1 0-1,-1 0 1,0 0-1,-1 1 1,-2 28-1,1 74 798,-5 115-578,4-235-406,0 0 0,-1 0 0,1 1 0,0-1 0,-1 0 1,0 0-1,1 0 0,-1 1 0,0-1 0,0 0 0,0 0 0,-1 0 0,1 0 0,0-1 0,-1 1 0,1 0 0,-1-1 0,0 1 0,1-1 0,-1 1 0,-3 1 0,4-3-16,-1 1 0,1-1 0,-1 0 0,1 0 0,-1 0 0,1 0 0,-1 0 0,1 0-1,0 0 1,-1 0 0,1 0 0,-1-1 0,1 1 0,-1-1 0,1 1 0,0-1 0,-1 0 0,1 1 0,0-1-1,-1 0 1,1 0 0,0 0 0,0 0 0,0 0 0,0 0 0,0 0 0,0 0 0,0 0 0,0-1 0,1 1 0,-1 0-1,0-1 1,0-2 0,-11-18-265,2 0-1,0-1 1,1-1-1,2 1 1,0-1-1,-3-28 0,-8-150-1085,16 159 1169,2 34 105,-1 0 1,-1-1-1,1 1 0,-1 1 1,-1-1-1,0 0 1,0 1-1,-1-1 0,0 1 1,-7-12-1,-2 2-272,-1 1 0,-31-30-1,22 24 162,0-1-17,1-1 0,-35-51 1,-34-40-628,50 67 523,-15-9 384,42 45-192,0 0 0,1-2 1,-19-27-1,16 22 236,-1 1 1,0 0-1,-2 2 0,0 0 0,-1 1 0,0 0 1,-32-16-1,-9-10 66,48 33-94,-1 1 1,1 1 0,-1 0-1,-1 1 1,1 0-1,-1 2 1,0-1-1,0 2 1,-31-4 0,-8 4 251,-84 5 0,44 1-1,85-3-287,1 1 0,-1 0 1,0 0-1,0 1 0,1 0 0,-1 1 0,1 0 0,0 0 0,0 1 1,0 0-1,0 0 0,1 1 0,-1 0 0,1 0 0,0 1 1,1 0-1,-1 0 0,-8 13 0,-99 83 705,-115 142 394,228-242-1123,0-1-1,-1 0 0,1 1 0,0-1 1,0 0-1,0 0 0,-1 0 0,1 0 0,0 0 1,-1 0-1,1 0 0,-1 0 0,1-1 0,-1 1 1,-3 0-1,5-1-16,-1 0 0,1 0-1,-1-1 1,1 1 0,-1 0 0,1 0-1,-1-1 1,1 1 0,0 0 0,-1-1 0,1 1-1,-1-1 1,1 1 0,0 0 0,-1-1 0,1 1-1,0-1 1,0 1 0,-1-1 0,1 1 0,0-1-1,0 1 1,0-1 0,0 1 0,0-1 0,0 1-1,0-1 1,0 1 0,0-1 0,0 0 0,0-5-54,0 1 1,0-1 0,1 1 0,0 0 0,0-1 0,1 1 0,-1 0-1,5-9 1,6-9-174,2 0 0,0 1-1,2 1 1,20-24 0,-26 35 239,-1 1 0,1 0-1,0 0 1,1 1 0,0 0 0,1 1 0,-1 0 0,1 1 0,25-9 0,-6 6 86,1 1 1,0 2 0,0 2-1,0 0 1,49 2 0,12 1 102,84 4 190,-163 0-351,0 0 0,-1 1-1,1 1 1,-1 0 0,0 0 0,0 2-1,-1-1 1,0 2 0,12 8-1,-8-5 32,1-1 0,0 0 0,37 13 0,-6-5 108,-1 1-1,-1 2 0,0 3 1,69 47-1,-101-62-124,0-2 0,1 1-1,0-2 1,0 0 0,22 5 0,-1-2-42</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6T10:18:55.864"/>
    </inkml:context>
    <inkml:brush xml:id="br0">
      <inkml:brushProperty name="width" value="0.2" units="cm"/>
      <inkml:brushProperty name="height" value="0.2" units="cm"/>
    </inkml:brush>
  </inkml:definitions>
  <inkml:trace contextRef="#ctx0" brushRef="#br0">0 1 6553,'0'0'0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2:27.246"/>
    </inkml:context>
    <inkml:brush xml:id="br0">
      <inkml:brushProperty name="width" value="0.2" units="cm"/>
      <inkml:brushProperty name="height" value="0.2" units="cm"/>
      <inkml:brushProperty name="ignorePressure" value="1"/>
    </inkml:brush>
  </inkml:definitions>
  <inkml:trace contextRef="#ctx0" brushRef="#br0">1 1,'0'14348,"0"-14319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2:31.983"/>
    </inkml:context>
    <inkml:brush xml:id="br0">
      <inkml:brushProperty name="width" value="0.2" units="cm"/>
      <inkml:brushProperty name="height" value="0.2" units="cm"/>
      <inkml:brushProperty name="ignorePressure" value="1"/>
    </inkml:brush>
  </inkml:definitions>
  <inkml:trace contextRef="#ctx0" brushRef="#br0">1 1414,'0'-1399,"0"1384</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02.061"/>
    </inkml:context>
    <inkml:brush xml:id="br0">
      <inkml:brushProperty name="width" value="0.2" units="cm"/>
      <inkml:brushProperty name="height" value="0.2" units="cm"/>
      <inkml:brushProperty name="ignorePressure" value="1"/>
    </inkml:brush>
  </inkml:definitions>
  <inkml:trace contextRef="#ctx0" brushRef="#br0">0 0,'26059'0,"-26034"0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22.972"/>
    </inkml:context>
    <inkml:brush xml:id="br0">
      <inkml:brushProperty name="width" value="0.2" units="cm"/>
      <inkml:brushProperty name="height" value="0.2" units="cm"/>
      <inkml:brushProperty name="ignorePressure" value="1"/>
    </inkml:brush>
  </inkml:definitions>
  <inkml:trace contextRef="#ctx0" brushRef="#br0">0 1,'26255'0,"-26236"0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48.919"/>
    </inkml:context>
    <inkml:brush xml:id="br0">
      <inkml:brushProperty name="width" value="0.2" units="cm"/>
      <inkml:brushProperty name="height" value="0.2" units="cm"/>
      <inkml:brushProperty name="ignorePressure" value="1"/>
    </inkml:brush>
  </inkml:definitions>
  <inkml:trace contextRef="#ctx0" brushRef="#br0">1 1,'0'0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51.114"/>
    </inkml:context>
    <inkml:brush xml:id="br0">
      <inkml:brushProperty name="width" value="0.2" units="cm"/>
      <inkml:brushProperty name="height" value="0.2" units="cm"/>
      <inkml:brushProperty name="ignorePressure" value="1"/>
    </inkml:brush>
  </inkml:definitions>
  <inkml:trace contextRef="#ctx0" brushRef="#br0">1 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54.032"/>
    </inkml:context>
    <inkml:brush xml:id="br0">
      <inkml:brushProperty name="width" value="0.2" units="cm"/>
      <inkml:brushProperty name="height" value="0.2" units="cm"/>
      <inkml:brushProperty name="ignorePressure" value="1"/>
    </inkml:brush>
  </inkml:definitions>
  <inkml:trace contextRef="#ctx0" brushRef="#br0">1 0,'0'0,"0"5,0 2,0-1,0 0,0-3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3:55.120"/>
    </inkml:context>
    <inkml:brush xml:id="br0">
      <inkml:brushProperty name="width" value="0.2" units="cm"/>
      <inkml:brushProperty name="height" value="0.2" units="cm"/>
      <inkml:brushProperty name="ignorePressure" value="1"/>
    </inkml:brush>
  </inkml:definitions>
  <inkml:trace contextRef="#ctx0" brushRef="#br0">1 152,'0'-151,"0"151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26T10:24:06.414"/>
    </inkml:context>
    <inkml:brush xml:id="br0">
      <inkml:brushProperty name="width" value="0.2" units="cm"/>
      <inkml:brushProperty name="height" value="0.2" units="cm"/>
      <inkml:brushProperty name="ignorePressure" value="1"/>
    </inkml:brush>
  </inkml:definitions>
  <inkml:trace contextRef="#ctx0" brushRef="#br0">1 15140,'0'-15139,"0"15138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87ABC-5A80-4038-8EDF-44D81FE4C0C0}" type="datetimeFigureOut">
              <a:rPr lang="fr-FR" smtClean="0"/>
              <a:t>03/11/2026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6F5868-F4A7-4F06-A0B4-8244C16D0E18}" type="slidenum">
              <a:rPr lang="fr-FR" smtClean="0"/>
              <a:t>‹N°›</a:t>
            </a:fld>
            <a:endParaRPr lang="fr-FR"/>
          </a:p>
        </p:txBody>
      </p:sp>
    </p:spTree>
    <p:extLst>
      <p:ext uri="{BB962C8B-B14F-4D97-AF65-F5344CB8AC3E}">
        <p14:creationId xmlns:p14="http://schemas.microsoft.com/office/powerpoint/2010/main" val="64378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6F5868-F4A7-4F06-A0B4-8244C16D0E18}" type="slidenum">
              <a:rPr lang="fr-FR" smtClean="0"/>
              <a:t>2</a:t>
            </a:fld>
            <a:endParaRPr lang="fr-FR"/>
          </a:p>
        </p:txBody>
      </p:sp>
    </p:spTree>
    <p:extLst>
      <p:ext uri="{BB962C8B-B14F-4D97-AF65-F5344CB8AC3E}">
        <p14:creationId xmlns:p14="http://schemas.microsoft.com/office/powerpoint/2010/main" val="1679263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6F5868-F4A7-4F06-A0B4-8244C16D0E18}" type="slidenum">
              <a:rPr lang="fr-FR" smtClean="0"/>
              <a:t>5</a:t>
            </a:fld>
            <a:endParaRPr lang="fr-FR"/>
          </a:p>
        </p:txBody>
      </p:sp>
    </p:spTree>
    <p:extLst>
      <p:ext uri="{BB962C8B-B14F-4D97-AF65-F5344CB8AC3E}">
        <p14:creationId xmlns:p14="http://schemas.microsoft.com/office/powerpoint/2010/main" val="597952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E6F5868-F4A7-4F06-A0B4-8244C16D0E18}" type="slidenum">
              <a:rPr lang="fr-FR" smtClean="0"/>
              <a:t>10</a:t>
            </a:fld>
            <a:endParaRPr lang="fr-FR"/>
          </a:p>
        </p:txBody>
      </p:sp>
    </p:spTree>
    <p:extLst>
      <p:ext uri="{BB962C8B-B14F-4D97-AF65-F5344CB8AC3E}">
        <p14:creationId xmlns:p14="http://schemas.microsoft.com/office/powerpoint/2010/main" val="2910038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fr-FR"/>
              <a:t>Modifiez le style du titre</a:t>
            </a:r>
            <a:endParaRPr lang="en-US" dirty="0"/>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B9B92064-6D7A-48ED-A3E9-1D1C8053B21E}" type="datetime1">
              <a:rPr lang="fr-FR" smtClean="0"/>
              <a:t>03/11/2026</a:t>
            </a:fld>
            <a:endParaRPr lang="fr-FR"/>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1453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fr-FR"/>
              <a:t>Modifiez le style du titre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C819A4D4-F877-49C7-88AF-262D846542A1}" type="datetime1">
              <a:rPr lang="fr-FR" smtClean="0"/>
              <a:t>03/11/2026</a:t>
            </a:fld>
            <a:endParaRPr lang="fr-FR"/>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6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fr-FR"/>
              <a:t>Modifiez le style des sous-titres du masque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endParaRPr lang="fr-FR"/>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B651E95C-7015-4E25-AC20-D785B943959B}" type="datetime1">
              <a:rPr lang="fr-FR" smtClean="0"/>
              <a:t>03/11/2026</a:t>
            </a:fld>
            <a:endParaRPr lang="fr-FR"/>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588866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fr-FR"/>
              <a:t>Modifiez le style des sous-titres du masque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endParaRPr lang="fr-FR"/>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fld id="{182B0BBB-5CD5-49FB-8E18-71281B41E075}" type="datetime1">
              <a:rPr lang="fr-FR" smtClean="0"/>
              <a:t>03/11/2026</a:t>
            </a:fld>
            <a:endParaRPr lang="fr-FR"/>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38949813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de section">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fr-F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08B9A671-FE21-4AE1-9D90-DD9456BA5594}" type="datetime1">
              <a:rPr lang="fr-FR" smtClean="0"/>
              <a:t>03/11/2026</a:t>
            </a:fld>
            <a:endParaRPr lang="fr-FR"/>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0A4F7582-82EA-4135-8638-4D3F9A56FA9B}" type="slidenum">
              <a:rPr lang="fr-FR" smtClean="0"/>
              <a:t>‹N°›</a:t>
            </a:fld>
            <a:endParaRPr lang="fr-FR"/>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171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fr-F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32F918B-B723-488A-98ED-A3D6701B6229}" type="datetime1">
              <a:rPr lang="fr-FR" smtClean="0"/>
              <a:t>03/11/2026</a:t>
            </a:fld>
            <a:endParaRPr lang="fr-F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78024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endParaRPr lang="fr-F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fld id="{A611AFEE-F984-46B5-A993-FD54278DE813}" type="datetime1">
              <a:rPr lang="fr-FR" smtClean="0"/>
              <a:t>03/11/2026</a:t>
            </a:fld>
            <a:endParaRPr lang="fr-F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0A4F7582-82EA-4135-8638-4D3F9A56FA9B}" type="slidenum">
              <a:rPr lang="fr-FR" smtClean="0"/>
              <a:t>‹N°›</a:t>
            </a:fld>
            <a:endParaRPr lang="fr-FR"/>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921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fr-FR"/>
              <a:t>Modifiez le style du titre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72D31C8-DA16-40B9-B798-E271F3850F55}" type="datetime1">
              <a:rPr lang="fr-FR" smtClean="0"/>
              <a:t>03/11/2026</a:t>
            </a:fld>
            <a:endParaRPr lang="fr-F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0525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fr-FR"/>
              <a:t>Modifiez le style du titre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A55B6AE-F984-43F9-A87D-63A275B5CE51}" type="datetime1">
              <a:rPr lang="fr-FR" smtClean="0"/>
              <a:t>03/11/2026</a:t>
            </a:fld>
            <a:endParaRPr lang="fr-F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2737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fr-FR"/>
              <a:t>Modifiez le style du titre</a:t>
            </a:r>
            <a:endParaRPr lang="en-US" dirty="0"/>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endParaRPr lang="fr-FR"/>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fld id="{078C079E-65F4-48B7-A107-39A0385A5AA0}" type="datetime1">
              <a:rPr lang="fr-FR" smtClean="0"/>
              <a:t>03/11/2026</a:t>
            </a:fld>
            <a:endParaRPr lang="fr-FR"/>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2353975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fr-FR"/>
              <a:t>Modifiez le style du titre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endParaRPr lang="fr-FR"/>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fld id="{804458B1-8E49-405C-971A-90901BD26AC2}" type="datetime1">
              <a:rPr lang="fr-FR" smtClean="0"/>
              <a:t>03/11/2026</a:t>
            </a:fld>
            <a:endParaRPr lang="fr-FR"/>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3073445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fr-FR"/>
              <a:t>Modifiez le style du titre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endParaRPr lang="fr-FR"/>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fld id="{D309F8C8-2C14-4E7A-8412-7C44922F1CB2}" type="datetime1">
              <a:rPr lang="fr-FR" smtClean="0"/>
              <a:t>03/11/2026</a:t>
            </a:fld>
            <a:endParaRPr lang="fr-FR"/>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0A4F7582-82EA-4135-8638-4D3F9A56FA9B}" type="slidenum">
              <a:rPr lang="fr-FR" smtClean="0"/>
              <a:t>‹N°›</a:t>
            </a:fld>
            <a:endParaRPr lang="fr-FR"/>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962568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fr-FR"/>
              <a:t>Modifiez le style du titre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endParaRPr lang="fr-FR"/>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fld id="{9BCA7381-F060-4D9E-B345-D69BA5EB0A8E}" type="datetime1">
              <a:rPr lang="fr-FR" smtClean="0"/>
              <a:t>03/11/2026</a:t>
            </a:fld>
            <a:endParaRPr lang="fr-FR"/>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fld id="{0A4F7582-82EA-4135-8638-4D3F9A56FA9B}" type="slidenum">
              <a:rPr lang="fr-FR" smtClean="0"/>
              <a:t>‹N°›</a:t>
            </a:fld>
            <a:endParaRPr lang="fr-F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195919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fr-FR"/>
              <a:t>Modifiez le style du titre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endParaRPr lang="fr-FR"/>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fld id="{4ACBF8E7-361F-4370-B025-26A4E5F4B1DA}" type="datetime1">
              <a:rPr lang="fr-FR" smtClean="0"/>
              <a:t>03/11/2026</a:t>
            </a:fld>
            <a:endParaRPr lang="fr-FR"/>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fld id="{0A4F7582-82EA-4135-8638-4D3F9A56FA9B}" type="slidenum">
              <a:rPr lang="fr-FR" smtClean="0"/>
              <a:t>‹N°›</a:t>
            </a:fld>
            <a:endParaRPr lang="fr-F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3857750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fr-FR"/>
              <a:t>Modifiez le style du titre</a:t>
            </a:r>
            <a:endParaRPr lang="en-US" dirty="0"/>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endParaRPr lang="fr-FR"/>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fld id="{7B43B975-ABA2-4F55-B584-2877769A3B1E}" type="datetime1">
              <a:rPr lang="fr-FR" smtClean="0"/>
              <a:t>03/11/2026</a:t>
            </a:fld>
            <a:endParaRPr lang="fr-FR"/>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3271870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fr-FR"/>
              <a:t>Modifiez le style du titre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fld id="{1936924B-68FA-4E7C-B0E0-44E6AD212757}" type="datetime1">
              <a:rPr lang="fr-FR" smtClean="0"/>
              <a:t>03/11/2026</a:t>
            </a:fld>
            <a:endParaRPr lang="fr-FR"/>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fr-FR"/>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3742677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fr-FR"/>
              <a:t>Modifiez le style du titre</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endParaRPr lang="fr-FR"/>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fld id="{8EA3D2A0-C3BB-4735-BCDA-89498824F5FF}" type="datetime1">
              <a:rPr lang="fr-FR" smtClean="0"/>
              <a:t>03/11/2026</a:t>
            </a:fld>
            <a:endParaRPr lang="fr-FR"/>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3670005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fr-FR"/>
              <a:t>Modifiez le style du titre</a:t>
            </a:r>
            <a:endParaRPr lang="en-US" dirty="0"/>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fr-F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E9EB91C-926F-4302-A4CF-5686E04A52E4}" type="datetime1">
              <a:rPr lang="fr-FR" smtClean="0"/>
              <a:t>03/11/2026</a:t>
            </a:fld>
            <a:endParaRPr lang="fr-F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422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fr-FR"/>
              <a:t>Modifiez le style du titre</a:t>
            </a:r>
            <a:endParaRPr lang="en-US"/>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endParaRPr lang="fr-F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34BE7C33-8FBC-4F72-98E9-0E15C0CB142D}" type="datetime1">
              <a:rPr lang="fr-FR" smtClean="0"/>
              <a:t>03/11/2026</a:t>
            </a:fld>
            <a:endParaRPr lang="fr-F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0A4F7582-82EA-4135-8638-4D3F9A56FA9B}" type="slidenum">
              <a:rPr lang="fr-FR" smtClean="0"/>
              <a:t>‹N°›</a:t>
            </a:fld>
            <a:endParaRPr lang="fr-FR"/>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30379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fr-FR"/>
              <a:t>Modifiez le style du titre</a:t>
            </a:r>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fr-F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F4A5804-4F13-4CAA-8FEA-DFB416D95901}" type="datetime1">
              <a:rPr lang="fr-FR" smtClean="0"/>
              <a:t>03/11/2026</a:t>
            </a:fld>
            <a:endParaRPr lang="fr-F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1393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5BF7CEDF-BDEF-4FBC-B1C4-E26C6EF2AF21}" type="datetime1">
              <a:rPr lang="fr-FR" smtClean="0"/>
              <a:t>03/11/2026</a:t>
            </a:fld>
            <a:endParaRPr lang="fr-F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4282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fr-F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F21C9AA7-18CD-4B63-B342-F517BF636474}" type="datetime1">
              <a:rPr lang="fr-FR" smtClean="0"/>
              <a:t>03/11/2026</a:t>
            </a:fld>
            <a:endParaRPr lang="fr-FR"/>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5452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fr-FR"/>
              <a:t>Modifiez le style du titre</a:t>
            </a:r>
            <a:endParaRPr lang="en-US" dirty="0"/>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fr-F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521AB974-761F-49B2-897E-C04C00D40233}" type="datetime1">
              <a:rPr lang="fr-FR" smtClean="0"/>
              <a:t>03/11/2026</a:t>
            </a:fld>
            <a:endParaRPr lang="fr-FR"/>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0027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fr-FR"/>
              <a:t>Modifiez le style du titre</a:t>
            </a:r>
            <a:endParaRPr lang="en-US" dirty="0"/>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fr-F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C393BD0-E863-4C11-998B-9208B8676D38}" type="datetime1">
              <a:rPr lang="fr-FR" smtClean="0"/>
              <a:t>03/11/2026</a:t>
            </a:fld>
            <a:endParaRPr lang="fr-FR"/>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0A4F7582-82EA-4135-8638-4D3F9A56FA9B}" type="slidenum">
              <a:rPr lang="fr-FR" smtClean="0"/>
              <a:t>‹N°›</a:t>
            </a:fld>
            <a:endParaRPr lang="fr-FR"/>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3504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fr-F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6A6D88A8-3954-4543-B881-6D7D00780E17}" type="datetime1">
              <a:rPr lang="fr-FR" smtClean="0"/>
              <a:t>03/11/2026</a:t>
            </a:fld>
            <a:endParaRPr lang="fr-FR"/>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0A4F7582-82EA-4135-8638-4D3F9A56FA9B}" type="slidenum">
              <a:rPr lang="fr-FR" smtClean="0"/>
              <a:t>‹N°›</a:t>
            </a:fld>
            <a:endParaRPr lang="fr-FR"/>
          </a:p>
        </p:txBody>
      </p:sp>
    </p:spTree>
    <p:extLst>
      <p:ext uri="{BB962C8B-B14F-4D97-AF65-F5344CB8AC3E}">
        <p14:creationId xmlns:p14="http://schemas.microsoft.com/office/powerpoint/2010/main" val="12845033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fr-FR"/>
              <a:t>Modifiez le style du titre</a:t>
            </a:r>
            <a:endParaRPr lang="en-US" dirty="0"/>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fr-F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ED605BA-DB1F-486C-ACA2-360A1D8A9616}" type="datetime1">
              <a:rPr lang="fr-FR" smtClean="0"/>
              <a:t>03/11/2026</a:t>
            </a:fld>
            <a:endParaRPr lang="fr-F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0A4F7582-82EA-4135-8638-4D3F9A56FA9B}" type="slidenum">
              <a:rPr lang="fr-FR" smtClean="0"/>
              <a:t>‹N°›</a:t>
            </a:fld>
            <a:endParaRPr lang="fr-FR"/>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5355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fr-FR"/>
              <a:t>Modifiez le style du titre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fr-F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3FBDA4A4-EAD3-41C4-B98E-7796AA62B284}" type="datetime1">
              <a:rPr lang="fr-FR" smtClean="0"/>
              <a:t>03/11/2026</a:t>
            </a:fld>
            <a:endParaRPr lang="fr-F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0A4F7582-82EA-4135-8638-4D3F9A56FA9B}" type="slidenum">
              <a:rPr lang="fr-FR" smtClean="0"/>
              <a:t>‹N°›</a:t>
            </a:fld>
            <a:endParaRPr lang="fr-FR"/>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69693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endParaRPr lang="fr-F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fld id="{58AD4B4D-7AFE-47EF-9397-B7A89DBAB2E3}" type="datetime1">
              <a:rPr lang="fr-FR" smtClean="0"/>
              <a:t>03/11/2026</a:t>
            </a:fld>
            <a:endParaRPr lang="fr-FR"/>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fld id="{0A4F7582-82EA-4135-8638-4D3F9A56FA9B}" type="slidenum">
              <a:rPr lang="fr-FR" smtClean="0"/>
              <a:t>‹N°›</a:t>
            </a:fld>
            <a:endParaRPr lang="fr-FR"/>
          </a:p>
        </p:txBody>
      </p:sp>
    </p:spTree>
    <p:extLst>
      <p:ext uri="{BB962C8B-B14F-4D97-AF65-F5344CB8AC3E}">
        <p14:creationId xmlns:p14="http://schemas.microsoft.com/office/powerpoint/2010/main" val="10594994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hf hdr="0" dt="0"/>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5.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5.xml"/><Relationship Id="rId6" Type="http://schemas.openxmlformats.org/officeDocument/2006/relationships/image" Target="../media/image39.png"/><Relationship Id="rId5" Type="http://schemas.openxmlformats.org/officeDocument/2006/relationships/image" Target="../media/image41.png"/><Relationship Id="rId10" Type="http://schemas.openxmlformats.org/officeDocument/2006/relationships/image" Target="../media/image43.png"/><Relationship Id="rId4" Type="http://schemas.openxmlformats.org/officeDocument/2006/relationships/customXml" Target="../ink/ink1.xml"/><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5.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13" Type="http://schemas.openxmlformats.org/officeDocument/2006/relationships/customXml" Target="../ink/ink7.xml"/><Relationship Id="rId18" Type="http://schemas.openxmlformats.org/officeDocument/2006/relationships/image" Target="../media/image58.png"/><Relationship Id="rId26" Type="http://schemas.openxmlformats.org/officeDocument/2006/relationships/customXml" Target="../ink/ink14.xml"/><Relationship Id="rId39" Type="http://schemas.openxmlformats.org/officeDocument/2006/relationships/image" Target="../media/image66.png"/><Relationship Id="rId21" Type="http://schemas.openxmlformats.org/officeDocument/2006/relationships/customXml" Target="../ink/ink11.xml"/><Relationship Id="rId34" Type="http://schemas.openxmlformats.org/officeDocument/2006/relationships/image" Target="../media/image64.png"/><Relationship Id="rId42" Type="http://schemas.openxmlformats.org/officeDocument/2006/relationships/customXml" Target="../ink/ink25.xml"/><Relationship Id="rId47" Type="http://schemas.openxmlformats.org/officeDocument/2006/relationships/customXml" Target="../ink/ink28.xml"/><Relationship Id="rId7" Type="http://schemas.openxmlformats.org/officeDocument/2006/relationships/image" Target="../media/image530.png"/><Relationship Id="rId2" Type="http://schemas.openxmlformats.org/officeDocument/2006/relationships/image" Target="../media/image52.png"/><Relationship Id="rId16" Type="http://schemas.openxmlformats.org/officeDocument/2006/relationships/image" Target="../media/image57.png"/><Relationship Id="rId29" Type="http://schemas.openxmlformats.org/officeDocument/2006/relationships/image" Target="../media/image62.png"/><Relationship Id="rId1" Type="http://schemas.openxmlformats.org/officeDocument/2006/relationships/slideLayout" Target="../slideLayouts/slideLayout25.xml"/><Relationship Id="rId6" Type="http://schemas.openxmlformats.org/officeDocument/2006/relationships/customXml" Target="../ink/ink3.xml"/><Relationship Id="rId11" Type="http://schemas.openxmlformats.org/officeDocument/2006/relationships/customXml" Target="../ink/ink6.xml"/><Relationship Id="rId24" Type="http://schemas.openxmlformats.org/officeDocument/2006/relationships/customXml" Target="../ink/ink13.xml"/><Relationship Id="rId32" Type="http://schemas.openxmlformats.org/officeDocument/2006/relationships/customXml" Target="../ink/ink18.xml"/><Relationship Id="rId37" Type="http://schemas.openxmlformats.org/officeDocument/2006/relationships/image" Target="../media/image65.png"/><Relationship Id="rId40" Type="http://schemas.openxmlformats.org/officeDocument/2006/relationships/customXml" Target="../ink/ink23.xml"/><Relationship Id="rId45" Type="http://schemas.openxmlformats.org/officeDocument/2006/relationships/customXml" Target="../ink/ink27.xml"/><Relationship Id="rId5" Type="http://schemas.openxmlformats.org/officeDocument/2006/relationships/image" Target="../media/image520.png"/><Relationship Id="rId15" Type="http://schemas.openxmlformats.org/officeDocument/2006/relationships/customXml" Target="../ink/ink8.xml"/><Relationship Id="rId23" Type="http://schemas.openxmlformats.org/officeDocument/2006/relationships/image" Target="../media/image60.png"/><Relationship Id="rId28" Type="http://schemas.openxmlformats.org/officeDocument/2006/relationships/customXml" Target="../ink/ink16.xml"/><Relationship Id="rId36" Type="http://schemas.openxmlformats.org/officeDocument/2006/relationships/customXml" Target="../ink/ink21.xml"/><Relationship Id="rId10" Type="http://schemas.openxmlformats.org/officeDocument/2006/relationships/image" Target="../media/image54.png"/><Relationship Id="rId19" Type="http://schemas.openxmlformats.org/officeDocument/2006/relationships/customXml" Target="../ink/ink10.xml"/><Relationship Id="rId31" Type="http://schemas.openxmlformats.org/officeDocument/2006/relationships/image" Target="../media/image63.png"/><Relationship Id="rId44" Type="http://schemas.openxmlformats.org/officeDocument/2006/relationships/image" Target="../media/image67.png"/><Relationship Id="rId4" Type="http://schemas.openxmlformats.org/officeDocument/2006/relationships/customXml" Target="../ink/ink2.xml"/><Relationship Id="rId9" Type="http://schemas.openxmlformats.org/officeDocument/2006/relationships/customXml" Target="../ink/ink5.xml"/><Relationship Id="rId14" Type="http://schemas.openxmlformats.org/officeDocument/2006/relationships/image" Target="../media/image56.png"/><Relationship Id="rId22" Type="http://schemas.openxmlformats.org/officeDocument/2006/relationships/customXml" Target="../ink/ink12.xml"/><Relationship Id="rId27" Type="http://schemas.openxmlformats.org/officeDocument/2006/relationships/customXml" Target="../ink/ink15.xml"/><Relationship Id="rId30" Type="http://schemas.openxmlformats.org/officeDocument/2006/relationships/customXml" Target="../ink/ink17.xml"/><Relationship Id="rId35" Type="http://schemas.openxmlformats.org/officeDocument/2006/relationships/customXml" Target="../ink/ink20.xml"/><Relationship Id="rId43" Type="http://schemas.openxmlformats.org/officeDocument/2006/relationships/customXml" Target="../ink/ink26.xml"/><Relationship Id="rId48" Type="http://schemas.openxmlformats.org/officeDocument/2006/relationships/image" Target="../media/image69.png"/><Relationship Id="rId8" Type="http://schemas.openxmlformats.org/officeDocument/2006/relationships/customXml" Target="../ink/ink4.xml"/><Relationship Id="rId3" Type="http://schemas.openxmlformats.org/officeDocument/2006/relationships/image" Target="../media/image53.png"/><Relationship Id="rId12" Type="http://schemas.openxmlformats.org/officeDocument/2006/relationships/image" Target="../media/image55.png"/><Relationship Id="rId17" Type="http://schemas.openxmlformats.org/officeDocument/2006/relationships/customXml" Target="../ink/ink9.xml"/><Relationship Id="rId25" Type="http://schemas.openxmlformats.org/officeDocument/2006/relationships/image" Target="../media/image61.png"/><Relationship Id="rId33" Type="http://schemas.openxmlformats.org/officeDocument/2006/relationships/customXml" Target="../ink/ink19.xml"/><Relationship Id="rId38" Type="http://schemas.openxmlformats.org/officeDocument/2006/relationships/customXml" Target="../ink/ink22.xml"/><Relationship Id="rId46" Type="http://schemas.openxmlformats.org/officeDocument/2006/relationships/image" Target="../media/image68.png"/><Relationship Id="rId20" Type="http://schemas.openxmlformats.org/officeDocument/2006/relationships/image" Target="../media/image59.png"/><Relationship Id="rId41" Type="http://schemas.openxmlformats.org/officeDocument/2006/relationships/customXml" Target="../ink/ink24.xml"/></Relationships>
</file>

<file path=ppt/slides/_rels/slide20.xml.rels><?xml version="1.0" encoding="UTF-8" standalone="yes"?>
<Relationships xmlns="http://schemas.openxmlformats.org/package/2006/relationships"><Relationship Id="rId8" Type="http://schemas.openxmlformats.org/officeDocument/2006/relationships/customXml" Target="../ink/ink31.xml"/><Relationship Id="rId13" Type="http://schemas.openxmlformats.org/officeDocument/2006/relationships/image" Target="../media/image75.png"/><Relationship Id="rId18" Type="http://schemas.openxmlformats.org/officeDocument/2006/relationships/customXml" Target="../ink/ink37.xml"/><Relationship Id="rId3" Type="http://schemas.openxmlformats.org/officeDocument/2006/relationships/image" Target="../media/image71.png"/><Relationship Id="rId21" Type="http://schemas.openxmlformats.org/officeDocument/2006/relationships/image" Target="../media/image78.png"/><Relationship Id="rId7" Type="http://schemas.openxmlformats.org/officeDocument/2006/relationships/image" Target="../media/image72.png"/><Relationship Id="rId12" Type="http://schemas.openxmlformats.org/officeDocument/2006/relationships/customXml" Target="../ink/ink33.xml"/><Relationship Id="rId17" Type="http://schemas.openxmlformats.org/officeDocument/2006/relationships/image" Target="../media/image76.png"/><Relationship Id="rId2" Type="http://schemas.openxmlformats.org/officeDocument/2006/relationships/image" Target="../media/image70.png"/><Relationship Id="rId16" Type="http://schemas.openxmlformats.org/officeDocument/2006/relationships/customXml" Target="../ink/ink36.xml"/><Relationship Id="rId20" Type="http://schemas.openxmlformats.org/officeDocument/2006/relationships/customXml" Target="../ink/ink38.xml"/><Relationship Id="rId1" Type="http://schemas.openxmlformats.org/officeDocument/2006/relationships/slideLayout" Target="../slideLayouts/slideLayout25.xml"/><Relationship Id="rId6" Type="http://schemas.openxmlformats.org/officeDocument/2006/relationships/customXml" Target="../ink/ink30.xml"/><Relationship Id="rId11" Type="http://schemas.openxmlformats.org/officeDocument/2006/relationships/image" Target="../media/image74.png"/><Relationship Id="rId5" Type="http://schemas.openxmlformats.org/officeDocument/2006/relationships/image" Target="../media/image66.png"/><Relationship Id="rId15" Type="http://schemas.openxmlformats.org/officeDocument/2006/relationships/customXml" Target="../ink/ink35.xml"/><Relationship Id="rId10" Type="http://schemas.openxmlformats.org/officeDocument/2006/relationships/customXml" Target="../ink/ink32.xml"/><Relationship Id="rId19" Type="http://schemas.openxmlformats.org/officeDocument/2006/relationships/image" Target="../media/image77.png"/><Relationship Id="rId4" Type="http://schemas.openxmlformats.org/officeDocument/2006/relationships/customXml" Target="../ink/ink29.xml"/><Relationship Id="rId9" Type="http://schemas.openxmlformats.org/officeDocument/2006/relationships/image" Target="../media/image73.png"/><Relationship Id="rId14" Type="http://schemas.openxmlformats.org/officeDocument/2006/relationships/customXml" Target="../ink/ink34.xml"/><Relationship Id="rId22" Type="http://schemas.openxmlformats.org/officeDocument/2006/relationships/image" Target="../media/image72.gif"/></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 coins arrondis 2">
            <a:extLst>
              <a:ext uri="{FF2B5EF4-FFF2-40B4-BE49-F238E27FC236}">
                <a16:creationId xmlns:a16="http://schemas.microsoft.com/office/drawing/2014/main" id="{CCE07F84-C8B8-80BF-9BBC-1B785BBC2CBD}"/>
              </a:ext>
            </a:extLst>
          </p:cNvPr>
          <p:cNvSpPr/>
          <p:nvPr/>
        </p:nvSpPr>
        <p:spPr>
          <a:xfrm>
            <a:off x="1448656" y="113016"/>
            <a:ext cx="7900827" cy="5866544"/>
          </a:xfrm>
          <a:custGeom>
            <a:avLst/>
            <a:gdLst>
              <a:gd name="csX0" fmla="*/ 0 w 7900827"/>
              <a:gd name="csY0" fmla="*/ 977777 h 5866544"/>
              <a:gd name="csX1" fmla="*/ 977777 w 7900827"/>
              <a:gd name="csY1" fmla="*/ 0 h 5866544"/>
              <a:gd name="csX2" fmla="*/ 6923050 w 7900827"/>
              <a:gd name="csY2" fmla="*/ 0 h 5866544"/>
              <a:gd name="csX3" fmla="*/ 7900827 w 7900827"/>
              <a:gd name="csY3" fmla="*/ 977777 h 5866544"/>
              <a:gd name="csX4" fmla="*/ 7900827 w 7900827"/>
              <a:gd name="csY4" fmla="*/ 4888767 h 5866544"/>
              <a:gd name="csX5" fmla="*/ 6923050 w 7900827"/>
              <a:gd name="csY5" fmla="*/ 5866544 h 5866544"/>
              <a:gd name="csX6" fmla="*/ 977777 w 7900827"/>
              <a:gd name="csY6" fmla="*/ 5866544 h 5866544"/>
              <a:gd name="csX7" fmla="*/ 0 w 7900827"/>
              <a:gd name="csY7" fmla="*/ 4888767 h 5866544"/>
              <a:gd name="csX8" fmla="*/ 0 w 7900827"/>
              <a:gd name="csY8" fmla="*/ 977777 h 5866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00827" h="5866544" fill="none" extrusionOk="0">
                <a:moveTo>
                  <a:pt x="0" y="977777"/>
                </a:moveTo>
                <a:cubicBezTo>
                  <a:pt x="52804" y="472389"/>
                  <a:pt x="453683" y="-35275"/>
                  <a:pt x="977777" y="0"/>
                </a:cubicBezTo>
                <a:cubicBezTo>
                  <a:pt x="2998953" y="-138302"/>
                  <a:pt x="6300756" y="48840"/>
                  <a:pt x="6923050" y="0"/>
                </a:cubicBezTo>
                <a:cubicBezTo>
                  <a:pt x="7543382" y="63868"/>
                  <a:pt x="7817206" y="378445"/>
                  <a:pt x="7900827" y="977777"/>
                </a:cubicBezTo>
                <a:cubicBezTo>
                  <a:pt x="7980038" y="1369401"/>
                  <a:pt x="7734235" y="3236793"/>
                  <a:pt x="7900827" y="4888767"/>
                </a:cubicBezTo>
                <a:cubicBezTo>
                  <a:pt x="7955330" y="5454481"/>
                  <a:pt x="7465084" y="5885380"/>
                  <a:pt x="6923050" y="5866544"/>
                </a:cubicBezTo>
                <a:cubicBezTo>
                  <a:pt x="3985372" y="5733748"/>
                  <a:pt x="3809062" y="5895260"/>
                  <a:pt x="977777" y="5866544"/>
                </a:cubicBezTo>
                <a:cubicBezTo>
                  <a:pt x="399661" y="5838151"/>
                  <a:pt x="40620" y="5450513"/>
                  <a:pt x="0" y="4888767"/>
                </a:cubicBezTo>
                <a:cubicBezTo>
                  <a:pt x="-3694" y="3380584"/>
                  <a:pt x="128051" y="1900223"/>
                  <a:pt x="0" y="977777"/>
                </a:cubicBezTo>
                <a:close/>
              </a:path>
              <a:path w="7900827" h="5866544" stroke="0" extrusionOk="0">
                <a:moveTo>
                  <a:pt x="0" y="977777"/>
                </a:moveTo>
                <a:cubicBezTo>
                  <a:pt x="88779" y="439028"/>
                  <a:pt x="432081" y="4981"/>
                  <a:pt x="977777" y="0"/>
                </a:cubicBezTo>
                <a:cubicBezTo>
                  <a:pt x="2387795" y="-11010"/>
                  <a:pt x="6246904" y="162551"/>
                  <a:pt x="6923050" y="0"/>
                </a:cubicBezTo>
                <a:cubicBezTo>
                  <a:pt x="7378109" y="64882"/>
                  <a:pt x="7924737" y="461141"/>
                  <a:pt x="7900827" y="977777"/>
                </a:cubicBezTo>
                <a:cubicBezTo>
                  <a:pt x="7756627" y="2241515"/>
                  <a:pt x="7862656" y="3971224"/>
                  <a:pt x="7900827" y="4888767"/>
                </a:cubicBezTo>
                <a:cubicBezTo>
                  <a:pt x="7902482" y="5442703"/>
                  <a:pt x="7533636" y="5868764"/>
                  <a:pt x="6923050" y="5866544"/>
                </a:cubicBezTo>
                <a:cubicBezTo>
                  <a:pt x="4294428" y="5703337"/>
                  <a:pt x="1937980" y="5717594"/>
                  <a:pt x="977777" y="5866544"/>
                </a:cubicBezTo>
                <a:cubicBezTo>
                  <a:pt x="429431" y="5892245"/>
                  <a:pt x="-6167" y="5371329"/>
                  <a:pt x="0" y="4888767"/>
                </a:cubicBezTo>
                <a:cubicBezTo>
                  <a:pt x="53512" y="3631649"/>
                  <a:pt x="18584" y="2724781"/>
                  <a:pt x="0" y="977777"/>
                </a:cubicBezTo>
                <a:close/>
              </a:path>
            </a:pathLst>
          </a:custGeom>
          <a:gradFill flip="none" rotWithShape="1">
            <a:gsLst>
              <a:gs pos="0">
                <a:schemeClr val="tx2">
                  <a:lumMod val="20000"/>
                  <a:lumOff val="80000"/>
                  <a:shade val="30000"/>
                  <a:satMod val="115000"/>
                </a:schemeClr>
              </a:gs>
              <a:gs pos="50000">
                <a:schemeClr val="tx2">
                  <a:lumMod val="20000"/>
                  <a:lumOff val="80000"/>
                  <a:shade val="67500"/>
                  <a:satMod val="115000"/>
                </a:schemeClr>
              </a:gs>
              <a:gs pos="100000">
                <a:schemeClr val="tx2">
                  <a:lumMod val="20000"/>
                  <a:lumOff val="80000"/>
                  <a:shade val="100000"/>
                  <a:satMod val="115000"/>
                </a:schemeClr>
              </a:gs>
            </a:gsLst>
            <a:lin ang="2700000" scaled="1"/>
            <a:tileRect/>
          </a:gradFill>
          <a:ln w="38100" cmpd="sng">
            <a:solidFill>
              <a:srgbClr val="0000FF"/>
            </a:solidFill>
            <a:extLst>
              <a:ext uri="{C807C97D-BFC1-408E-A445-0C87EB9F89A2}">
                <ask:lineSketchStyleProps xmlns:ask="http://schemas.microsoft.com/office/drawing/2018/sketchyshapes" sd="1220306403">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C25617CF-16AD-4CD5-185F-D279625BC4CB}"/>
              </a:ext>
            </a:extLst>
          </p:cNvPr>
          <p:cNvSpPr/>
          <p:nvPr/>
        </p:nvSpPr>
        <p:spPr>
          <a:xfrm>
            <a:off x="1566387" y="259307"/>
            <a:ext cx="7700446" cy="5573962"/>
          </a:xfrm>
          <a:custGeom>
            <a:avLst/>
            <a:gdLst>
              <a:gd name="csX0" fmla="*/ 0 w 7700446"/>
              <a:gd name="csY0" fmla="*/ 929012 h 5573962"/>
              <a:gd name="csX1" fmla="*/ 929012 w 7700446"/>
              <a:gd name="csY1" fmla="*/ 0 h 5573962"/>
              <a:gd name="csX2" fmla="*/ 6771434 w 7700446"/>
              <a:gd name="csY2" fmla="*/ 0 h 5573962"/>
              <a:gd name="csX3" fmla="*/ 7700446 w 7700446"/>
              <a:gd name="csY3" fmla="*/ 929012 h 5573962"/>
              <a:gd name="csX4" fmla="*/ 7700446 w 7700446"/>
              <a:gd name="csY4" fmla="*/ 4644950 h 5573962"/>
              <a:gd name="csX5" fmla="*/ 6771434 w 7700446"/>
              <a:gd name="csY5" fmla="*/ 5573962 h 5573962"/>
              <a:gd name="csX6" fmla="*/ 929012 w 7700446"/>
              <a:gd name="csY6" fmla="*/ 5573962 h 5573962"/>
              <a:gd name="csX7" fmla="*/ 0 w 7700446"/>
              <a:gd name="csY7" fmla="*/ 4644950 h 5573962"/>
              <a:gd name="csX8" fmla="*/ 0 w 7700446"/>
              <a:gd name="csY8" fmla="*/ 929012 h 5573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700446" h="5573962" fill="none" extrusionOk="0">
                <a:moveTo>
                  <a:pt x="0" y="929012"/>
                </a:moveTo>
                <a:cubicBezTo>
                  <a:pt x="74598" y="464846"/>
                  <a:pt x="444076" y="-62369"/>
                  <a:pt x="929012" y="0"/>
                </a:cubicBezTo>
                <a:cubicBezTo>
                  <a:pt x="3068431" y="-138302"/>
                  <a:pt x="5829327" y="48840"/>
                  <a:pt x="6771434" y="0"/>
                </a:cubicBezTo>
                <a:cubicBezTo>
                  <a:pt x="7313262" y="22860"/>
                  <a:pt x="7668080" y="392972"/>
                  <a:pt x="7700446" y="929012"/>
                </a:cubicBezTo>
                <a:cubicBezTo>
                  <a:pt x="7779657" y="2373483"/>
                  <a:pt x="7533854" y="3713852"/>
                  <a:pt x="7700446" y="4644950"/>
                </a:cubicBezTo>
                <a:cubicBezTo>
                  <a:pt x="7747396" y="5180170"/>
                  <a:pt x="7293397" y="5656676"/>
                  <a:pt x="6771434" y="5573962"/>
                </a:cubicBezTo>
                <a:cubicBezTo>
                  <a:pt x="4038554" y="5441166"/>
                  <a:pt x="3267286" y="5602678"/>
                  <a:pt x="929012" y="5573962"/>
                </a:cubicBezTo>
                <a:cubicBezTo>
                  <a:pt x="367567" y="5537922"/>
                  <a:pt x="7033" y="5161792"/>
                  <a:pt x="0" y="4644950"/>
                </a:cubicBezTo>
                <a:cubicBezTo>
                  <a:pt x="-3694" y="3172230"/>
                  <a:pt x="128051" y="2709304"/>
                  <a:pt x="0" y="929012"/>
                </a:cubicBezTo>
                <a:close/>
              </a:path>
              <a:path w="7700446" h="5573962" stroke="0" extrusionOk="0">
                <a:moveTo>
                  <a:pt x="0" y="929012"/>
                </a:moveTo>
                <a:cubicBezTo>
                  <a:pt x="70337" y="416933"/>
                  <a:pt x="382710" y="29109"/>
                  <a:pt x="929012" y="0"/>
                </a:cubicBezTo>
                <a:cubicBezTo>
                  <a:pt x="3174677" y="-11010"/>
                  <a:pt x="4503278" y="162551"/>
                  <a:pt x="6771434" y="0"/>
                </a:cubicBezTo>
                <a:cubicBezTo>
                  <a:pt x="7259775" y="18894"/>
                  <a:pt x="7746327" y="460788"/>
                  <a:pt x="7700446" y="929012"/>
                </a:cubicBezTo>
                <a:cubicBezTo>
                  <a:pt x="7556246" y="2013971"/>
                  <a:pt x="7662275" y="3142617"/>
                  <a:pt x="7700446" y="4644950"/>
                </a:cubicBezTo>
                <a:cubicBezTo>
                  <a:pt x="7706253" y="5206889"/>
                  <a:pt x="7292670" y="5574219"/>
                  <a:pt x="6771434" y="5573962"/>
                </a:cubicBezTo>
                <a:cubicBezTo>
                  <a:pt x="4853459" y="5410755"/>
                  <a:pt x="1851675" y="5425012"/>
                  <a:pt x="929012" y="5573962"/>
                </a:cubicBezTo>
                <a:cubicBezTo>
                  <a:pt x="387152" y="5662703"/>
                  <a:pt x="-2689" y="5132975"/>
                  <a:pt x="0" y="4644950"/>
                </a:cubicBezTo>
                <a:cubicBezTo>
                  <a:pt x="53512" y="3256910"/>
                  <a:pt x="18584" y="2166099"/>
                  <a:pt x="0" y="929012"/>
                </a:cubicBezTo>
                <a:close/>
              </a:path>
            </a:pathLst>
          </a:custGeom>
          <a:solidFill>
            <a:schemeClr val="bg1"/>
          </a:solidFill>
          <a:ln w="38100" cmpd="sng">
            <a:solidFill>
              <a:srgbClr val="0000FF"/>
            </a:solidFill>
            <a:extLst>
              <a:ext uri="{C807C97D-BFC1-408E-A445-0C87EB9F89A2}">
                <ask:lineSketchStyleProps xmlns:ask="http://schemas.microsoft.com/office/drawing/2018/sketchyshapes" sd="1220306403">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9D024251-5960-A649-F1B4-421ACDF7B03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338311" y="641444"/>
            <a:ext cx="5863991" cy="4820549"/>
          </a:xfrm>
          <a:prstGeom prst="rect">
            <a:avLst/>
          </a:prstGeom>
        </p:spPr>
      </p:pic>
      <p:sp>
        <p:nvSpPr>
          <p:cNvPr id="2" name="ZoneTexte 1">
            <a:extLst>
              <a:ext uri="{FF2B5EF4-FFF2-40B4-BE49-F238E27FC236}">
                <a16:creationId xmlns:a16="http://schemas.microsoft.com/office/drawing/2014/main" id="{7EE3246D-4626-810D-02EB-8FC9606CF869}"/>
              </a:ext>
            </a:extLst>
          </p:cNvPr>
          <p:cNvSpPr txBox="1"/>
          <p:nvPr/>
        </p:nvSpPr>
        <p:spPr>
          <a:xfrm>
            <a:off x="9262334" y="5475642"/>
            <a:ext cx="1807285" cy="369332"/>
          </a:xfrm>
          <a:prstGeom prst="rect">
            <a:avLst/>
          </a:prstGeom>
          <a:noFill/>
        </p:spPr>
        <p:txBody>
          <a:bodyPr wrap="square" rtlCol="0">
            <a:spAutoFit/>
          </a:bodyPr>
          <a:lstStyle/>
          <a:p>
            <a:r>
              <a:rPr lang="fr-FR" dirty="0"/>
              <a:t>26/10/2026</a:t>
            </a:r>
          </a:p>
        </p:txBody>
      </p:sp>
      <p:sp>
        <p:nvSpPr>
          <p:cNvPr id="4" name="Espace réservé du numéro de diapositive 3">
            <a:extLst>
              <a:ext uri="{FF2B5EF4-FFF2-40B4-BE49-F238E27FC236}">
                <a16:creationId xmlns:a16="http://schemas.microsoft.com/office/drawing/2014/main" id="{EF9C7029-901F-663D-75DE-6F29283FD344}"/>
              </a:ext>
            </a:extLst>
          </p:cNvPr>
          <p:cNvSpPr>
            <a:spLocks noGrp="1"/>
          </p:cNvSpPr>
          <p:nvPr>
            <p:ph type="sldNum" sz="quarter" idx="12"/>
          </p:nvPr>
        </p:nvSpPr>
        <p:spPr/>
        <p:txBody>
          <a:bodyPr/>
          <a:lstStyle/>
          <a:p>
            <a:fld id="{0A4F7582-82EA-4135-8638-4D3F9A56FA9B}" type="slidenum">
              <a:rPr lang="fr-FR" smtClean="0"/>
              <a:t>1</a:t>
            </a:fld>
            <a:endParaRPr lang="fr-FR"/>
          </a:p>
        </p:txBody>
      </p:sp>
    </p:spTree>
    <p:extLst>
      <p:ext uri="{BB962C8B-B14F-4D97-AF65-F5344CB8AC3E}">
        <p14:creationId xmlns:p14="http://schemas.microsoft.com/office/powerpoint/2010/main" val="3304041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8DA923E-DD35-F73C-9D5B-A554F086650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40846" y="773978"/>
            <a:ext cx="2431915" cy="2315183"/>
          </a:xfrm>
          <a:prstGeom prst="rect">
            <a:avLst/>
          </a:prstGeom>
        </p:spPr>
      </p:pic>
      <p:pic>
        <p:nvPicPr>
          <p:cNvPr id="8" name="Image 7">
            <a:extLst>
              <a:ext uri="{FF2B5EF4-FFF2-40B4-BE49-F238E27FC236}">
                <a16:creationId xmlns:a16="http://schemas.microsoft.com/office/drawing/2014/main" id="{8D1677D9-5CAF-AF2A-CE0A-266D051707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39773" y="118132"/>
            <a:ext cx="5886835" cy="3213614"/>
          </a:xfrm>
          <a:prstGeom prst="rect">
            <a:avLst/>
          </a:prstGeom>
        </p:spPr>
      </p:pic>
      <p:pic>
        <p:nvPicPr>
          <p:cNvPr id="12" name="Image 11">
            <a:extLst>
              <a:ext uri="{FF2B5EF4-FFF2-40B4-BE49-F238E27FC236}">
                <a16:creationId xmlns:a16="http://schemas.microsoft.com/office/drawing/2014/main" id="{5510321D-FCA4-1E0B-BC19-BFA6554A7D64}"/>
              </a:ext>
            </a:extLst>
          </p:cNvPr>
          <p:cNvPicPr>
            <a:picLocks noChangeAspect="1"/>
          </p:cNvPicPr>
          <p:nvPr/>
        </p:nvPicPr>
        <p:blipFill>
          <a:blip r:embed="rId5"/>
          <a:stretch>
            <a:fillRect/>
          </a:stretch>
        </p:blipFill>
        <p:spPr>
          <a:xfrm>
            <a:off x="2801808" y="3526254"/>
            <a:ext cx="7924800" cy="3234928"/>
          </a:xfrm>
          <a:prstGeom prst="rect">
            <a:avLst/>
          </a:prstGeom>
        </p:spPr>
      </p:pic>
      <p:sp>
        <p:nvSpPr>
          <p:cNvPr id="3" name="Espace réservé du numéro de diapositive 2">
            <a:extLst>
              <a:ext uri="{FF2B5EF4-FFF2-40B4-BE49-F238E27FC236}">
                <a16:creationId xmlns:a16="http://schemas.microsoft.com/office/drawing/2014/main" id="{70CCC84A-DF77-06AD-7525-87238DF9B7F8}"/>
              </a:ext>
            </a:extLst>
          </p:cNvPr>
          <p:cNvSpPr>
            <a:spLocks noGrp="1"/>
          </p:cNvSpPr>
          <p:nvPr>
            <p:ph type="sldNum" sz="quarter" idx="12"/>
          </p:nvPr>
        </p:nvSpPr>
        <p:spPr/>
        <p:txBody>
          <a:bodyPr/>
          <a:lstStyle/>
          <a:p>
            <a:fld id="{0A4F7582-82EA-4135-8638-4D3F9A56FA9B}" type="slidenum">
              <a:rPr lang="fr-FR" smtClean="0"/>
              <a:t>2</a:t>
            </a:fld>
            <a:endParaRPr lang="fr-FR"/>
          </a:p>
        </p:txBody>
      </p:sp>
    </p:spTree>
    <p:extLst>
      <p:ext uri="{BB962C8B-B14F-4D97-AF65-F5344CB8AC3E}">
        <p14:creationId xmlns:p14="http://schemas.microsoft.com/office/powerpoint/2010/main" val="42657989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4D651D0-DA8B-0713-EAB9-49C864534D5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8957" y="0"/>
            <a:ext cx="5549320" cy="3007818"/>
          </a:xfrm>
          <a:prstGeom prst="rect">
            <a:avLst/>
          </a:prstGeom>
        </p:spPr>
      </p:pic>
      <p:grpSp>
        <p:nvGrpSpPr>
          <p:cNvPr id="24" name="Groupe 23">
            <a:extLst>
              <a:ext uri="{FF2B5EF4-FFF2-40B4-BE49-F238E27FC236}">
                <a16:creationId xmlns:a16="http://schemas.microsoft.com/office/drawing/2014/main" id="{60486579-62B5-01CC-10AD-BB3713B50655}"/>
              </a:ext>
            </a:extLst>
          </p:cNvPr>
          <p:cNvGrpSpPr/>
          <p:nvPr/>
        </p:nvGrpSpPr>
        <p:grpSpPr>
          <a:xfrm>
            <a:off x="6796736" y="1258645"/>
            <a:ext cx="5395263" cy="5189779"/>
            <a:chOff x="5765516" y="266699"/>
            <a:chExt cx="6426484" cy="6181725"/>
          </a:xfrm>
        </p:grpSpPr>
        <p:pic>
          <p:nvPicPr>
            <p:cNvPr id="4" name="Image 3">
              <a:extLst>
                <a:ext uri="{FF2B5EF4-FFF2-40B4-BE49-F238E27FC236}">
                  <a16:creationId xmlns:a16="http://schemas.microsoft.com/office/drawing/2014/main" id="{7E64BC6B-3486-65E1-5AF8-8393137EA6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5516" y="266699"/>
              <a:ext cx="6426484" cy="6181725"/>
            </a:xfrm>
            <a:prstGeom prst="rect">
              <a:avLst/>
            </a:prstGeom>
          </p:spPr>
        </p:pic>
        <p:grpSp>
          <p:nvGrpSpPr>
            <p:cNvPr id="13" name="Groupe 12">
              <a:extLst>
                <a:ext uri="{FF2B5EF4-FFF2-40B4-BE49-F238E27FC236}">
                  <a16:creationId xmlns:a16="http://schemas.microsoft.com/office/drawing/2014/main" id="{3774B7FA-AB9E-531D-70BB-0FDE5DEB1DC2}"/>
                </a:ext>
              </a:extLst>
            </p:cNvPr>
            <p:cNvGrpSpPr/>
            <p:nvPr/>
          </p:nvGrpSpPr>
          <p:grpSpPr>
            <a:xfrm>
              <a:off x="7837121" y="4981574"/>
              <a:ext cx="1216461" cy="752580"/>
              <a:chOff x="7837121" y="4981574"/>
              <a:chExt cx="1216461" cy="752580"/>
            </a:xfrm>
          </p:grpSpPr>
          <p:pic>
            <p:nvPicPr>
              <p:cNvPr id="9" name="Image 8">
                <a:extLst>
                  <a:ext uri="{FF2B5EF4-FFF2-40B4-BE49-F238E27FC236}">
                    <a16:creationId xmlns:a16="http://schemas.microsoft.com/office/drawing/2014/main" id="{D87F45D2-4C6A-E879-8E70-17E0A7610B36}"/>
                  </a:ext>
                </a:extLst>
              </p:cNvPr>
              <p:cNvPicPr>
                <a:picLocks noChangeAspect="1"/>
              </p:cNvPicPr>
              <p:nvPr/>
            </p:nvPicPr>
            <p:blipFill>
              <a:blip r:embed="rId4"/>
              <a:stretch>
                <a:fillRect/>
              </a:stretch>
            </p:blipFill>
            <p:spPr>
              <a:xfrm>
                <a:off x="8053317" y="4981574"/>
                <a:ext cx="1000265" cy="752580"/>
              </a:xfrm>
              <a:prstGeom prst="rect">
                <a:avLst/>
              </a:prstGeom>
            </p:spPr>
          </p:pic>
          <p:pic>
            <p:nvPicPr>
              <p:cNvPr id="11" name="Image 10">
                <a:extLst>
                  <a:ext uri="{FF2B5EF4-FFF2-40B4-BE49-F238E27FC236}">
                    <a16:creationId xmlns:a16="http://schemas.microsoft.com/office/drawing/2014/main" id="{57D61A6D-7C78-2A6E-5EF7-B00801ECA4E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837121" y="5262510"/>
                <a:ext cx="1000265" cy="471644"/>
              </a:xfrm>
              <a:prstGeom prst="rect">
                <a:avLst/>
              </a:prstGeom>
            </p:spPr>
          </p:pic>
        </p:grpSp>
        <p:grpSp>
          <p:nvGrpSpPr>
            <p:cNvPr id="14" name="Groupe 13">
              <a:extLst>
                <a:ext uri="{FF2B5EF4-FFF2-40B4-BE49-F238E27FC236}">
                  <a16:creationId xmlns:a16="http://schemas.microsoft.com/office/drawing/2014/main" id="{800A8A82-0C80-59D4-6DA9-A380221824F7}"/>
                </a:ext>
              </a:extLst>
            </p:cNvPr>
            <p:cNvGrpSpPr/>
            <p:nvPr/>
          </p:nvGrpSpPr>
          <p:grpSpPr>
            <a:xfrm flipH="1">
              <a:off x="5904015" y="4911924"/>
              <a:ext cx="1216461" cy="752580"/>
              <a:chOff x="7837121" y="4981574"/>
              <a:chExt cx="1216461" cy="752580"/>
            </a:xfrm>
          </p:grpSpPr>
          <p:pic>
            <p:nvPicPr>
              <p:cNvPr id="15" name="Image 14">
                <a:extLst>
                  <a:ext uri="{FF2B5EF4-FFF2-40B4-BE49-F238E27FC236}">
                    <a16:creationId xmlns:a16="http://schemas.microsoft.com/office/drawing/2014/main" id="{9148EB42-0AB3-F1C6-3629-211B2639527A}"/>
                  </a:ext>
                </a:extLst>
              </p:cNvPr>
              <p:cNvPicPr>
                <a:picLocks noChangeAspect="1"/>
              </p:cNvPicPr>
              <p:nvPr/>
            </p:nvPicPr>
            <p:blipFill>
              <a:blip r:embed="rId4"/>
              <a:stretch>
                <a:fillRect/>
              </a:stretch>
            </p:blipFill>
            <p:spPr>
              <a:xfrm>
                <a:off x="8053317" y="4981574"/>
                <a:ext cx="1000265" cy="752580"/>
              </a:xfrm>
              <a:prstGeom prst="rect">
                <a:avLst/>
              </a:prstGeom>
            </p:spPr>
          </p:pic>
          <p:pic>
            <p:nvPicPr>
              <p:cNvPr id="16" name="Image 15">
                <a:extLst>
                  <a:ext uri="{FF2B5EF4-FFF2-40B4-BE49-F238E27FC236}">
                    <a16:creationId xmlns:a16="http://schemas.microsoft.com/office/drawing/2014/main" id="{861C8D39-2853-129F-AD1B-D787A02A6DA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837121" y="5262510"/>
                <a:ext cx="1000265" cy="471644"/>
              </a:xfrm>
              <a:prstGeom prst="rect">
                <a:avLst/>
              </a:prstGeom>
            </p:spPr>
          </p:pic>
        </p:grpSp>
        <p:grpSp>
          <p:nvGrpSpPr>
            <p:cNvPr id="17" name="Groupe 16">
              <a:extLst>
                <a:ext uri="{FF2B5EF4-FFF2-40B4-BE49-F238E27FC236}">
                  <a16:creationId xmlns:a16="http://schemas.microsoft.com/office/drawing/2014/main" id="{E0945C29-C2AC-4A9E-20D5-D24C5D2238EA}"/>
                </a:ext>
              </a:extLst>
            </p:cNvPr>
            <p:cNvGrpSpPr/>
            <p:nvPr/>
          </p:nvGrpSpPr>
          <p:grpSpPr>
            <a:xfrm flipH="1" flipV="1">
              <a:off x="7051847" y="3929114"/>
              <a:ext cx="1216461" cy="752580"/>
              <a:chOff x="7837121" y="4981574"/>
              <a:chExt cx="1216461" cy="752580"/>
            </a:xfrm>
          </p:grpSpPr>
          <p:pic>
            <p:nvPicPr>
              <p:cNvPr id="18" name="Image 17">
                <a:extLst>
                  <a:ext uri="{FF2B5EF4-FFF2-40B4-BE49-F238E27FC236}">
                    <a16:creationId xmlns:a16="http://schemas.microsoft.com/office/drawing/2014/main" id="{B30E972A-2A90-BD5E-6A0B-D100D493306F}"/>
                  </a:ext>
                </a:extLst>
              </p:cNvPr>
              <p:cNvPicPr>
                <a:picLocks noChangeAspect="1"/>
              </p:cNvPicPr>
              <p:nvPr/>
            </p:nvPicPr>
            <p:blipFill>
              <a:blip r:embed="rId4"/>
              <a:stretch>
                <a:fillRect/>
              </a:stretch>
            </p:blipFill>
            <p:spPr>
              <a:xfrm>
                <a:off x="8053317" y="4981574"/>
                <a:ext cx="1000265" cy="752580"/>
              </a:xfrm>
              <a:prstGeom prst="rect">
                <a:avLst/>
              </a:prstGeom>
            </p:spPr>
          </p:pic>
          <p:pic>
            <p:nvPicPr>
              <p:cNvPr id="19" name="Image 18">
                <a:extLst>
                  <a:ext uri="{FF2B5EF4-FFF2-40B4-BE49-F238E27FC236}">
                    <a16:creationId xmlns:a16="http://schemas.microsoft.com/office/drawing/2014/main" id="{B21336BF-3CDB-ABD3-24BC-4C7AA99FFEC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837121" y="5262510"/>
                <a:ext cx="1000265" cy="471644"/>
              </a:xfrm>
              <a:prstGeom prst="rect">
                <a:avLst/>
              </a:prstGeom>
            </p:spPr>
          </p:pic>
        </p:grpSp>
        <p:pic>
          <p:nvPicPr>
            <p:cNvPr id="21" name="Image 20">
              <a:extLst>
                <a:ext uri="{FF2B5EF4-FFF2-40B4-BE49-F238E27FC236}">
                  <a16:creationId xmlns:a16="http://schemas.microsoft.com/office/drawing/2014/main" id="{24C990C2-EE4B-D224-C62A-2838360BB1D1}"/>
                </a:ext>
              </a:extLst>
            </p:cNvPr>
            <p:cNvPicPr>
              <a:picLocks noChangeAspect="1"/>
            </p:cNvPicPr>
            <p:nvPr/>
          </p:nvPicPr>
          <p:blipFill>
            <a:blip r:embed="rId6"/>
            <a:stretch>
              <a:fillRect/>
            </a:stretch>
          </p:blipFill>
          <p:spPr>
            <a:xfrm>
              <a:off x="6220237" y="4324371"/>
              <a:ext cx="400106" cy="389038"/>
            </a:xfrm>
            <a:prstGeom prst="rect">
              <a:avLst/>
            </a:prstGeom>
          </p:spPr>
        </p:pic>
        <p:pic>
          <p:nvPicPr>
            <p:cNvPr id="23" name="Image 22">
              <a:extLst>
                <a:ext uri="{FF2B5EF4-FFF2-40B4-BE49-F238E27FC236}">
                  <a16:creationId xmlns:a16="http://schemas.microsoft.com/office/drawing/2014/main" id="{04CA21F0-4B76-32C0-7484-A64409737A27}"/>
                </a:ext>
              </a:extLst>
            </p:cNvPr>
            <p:cNvPicPr>
              <a:picLocks noChangeAspect="1"/>
            </p:cNvPicPr>
            <p:nvPr/>
          </p:nvPicPr>
          <p:blipFill>
            <a:blip r:embed="rId6"/>
            <a:stretch>
              <a:fillRect/>
            </a:stretch>
          </p:blipFill>
          <p:spPr>
            <a:xfrm>
              <a:off x="8437280" y="4383070"/>
              <a:ext cx="400106" cy="389038"/>
            </a:xfrm>
            <a:prstGeom prst="rect">
              <a:avLst/>
            </a:prstGeom>
          </p:spPr>
        </p:pic>
      </p:grpSp>
      <p:pic>
        <p:nvPicPr>
          <p:cNvPr id="26" name="Image 25">
            <a:extLst>
              <a:ext uri="{FF2B5EF4-FFF2-40B4-BE49-F238E27FC236}">
                <a16:creationId xmlns:a16="http://schemas.microsoft.com/office/drawing/2014/main" id="{3859F81C-76E5-850B-E2DB-8E7E7079DB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9517" y="2941706"/>
            <a:ext cx="4773606" cy="3179296"/>
          </a:xfrm>
          <a:prstGeom prst="rect">
            <a:avLst/>
          </a:prstGeom>
        </p:spPr>
      </p:pic>
      <p:sp>
        <p:nvSpPr>
          <p:cNvPr id="5" name="Espace réservé du numéro de diapositive 4">
            <a:extLst>
              <a:ext uri="{FF2B5EF4-FFF2-40B4-BE49-F238E27FC236}">
                <a16:creationId xmlns:a16="http://schemas.microsoft.com/office/drawing/2014/main" id="{D9C7E7C7-66D1-A53E-841B-73051F9B5909}"/>
              </a:ext>
            </a:extLst>
          </p:cNvPr>
          <p:cNvSpPr>
            <a:spLocks noGrp="1"/>
          </p:cNvSpPr>
          <p:nvPr>
            <p:ph type="sldNum" sz="quarter" idx="12"/>
          </p:nvPr>
        </p:nvSpPr>
        <p:spPr/>
        <p:txBody>
          <a:bodyPr/>
          <a:lstStyle/>
          <a:p>
            <a:fld id="{0A4F7582-82EA-4135-8638-4D3F9A56FA9B}" type="slidenum">
              <a:rPr lang="fr-FR" smtClean="0"/>
              <a:t>3</a:t>
            </a:fld>
            <a:endParaRPr lang="fr-FR"/>
          </a:p>
        </p:txBody>
      </p:sp>
    </p:spTree>
    <p:extLst>
      <p:ext uri="{BB962C8B-B14F-4D97-AF65-F5344CB8AC3E}">
        <p14:creationId xmlns:p14="http://schemas.microsoft.com/office/powerpoint/2010/main" val="32642305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e 15">
            <a:extLst>
              <a:ext uri="{FF2B5EF4-FFF2-40B4-BE49-F238E27FC236}">
                <a16:creationId xmlns:a16="http://schemas.microsoft.com/office/drawing/2014/main" id="{E9BA08FA-DEDE-A434-B9DF-9D5B14F2473B}"/>
              </a:ext>
            </a:extLst>
          </p:cNvPr>
          <p:cNvGrpSpPr/>
          <p:nvPr/>
        </p:nvGrpSpPr>
        <p:grpSpPr>
          <a:xfrm>
            <a:off x="20" y="1282"/>
            <a:ext cx="12191980" cy="6856718"/>
            <a:chOff x="20" y="1282"/>
            <a:chExt cx="12191980" cy="6856718"/>
          </a:xfrm>
        </p:grpSpPr>
        <p:pic>
          <p:nvPicPr>
            <p:cNvPr id="3" name="Image 2">
              <a:extLst>
                <a:ext uri="{FF2B5EF4-FFF2-40B4-BE49-F238E27FC236}">
                  <a16:creationId xmlns:a16="http://schemas.microsoft.com/office/drawing/2014/main" id="{A0AC300F-0F32-8845-2C2A-F0E68FB34E76}"/>
                </a:ext>
              </a:extLst>
            </p:cNvPr>
            <p:cNvPicPr>
              <a:picLocks noChangeAspect="1"/>
            </p:cNvPicPr>
            <p:nvPr/>
          </p:nvPicPr>
          <p:blipFill>
            <a:blip r:embed="rId2" cstate="screen">
              <a:extLst>
                <a:ext uri="{28A0092B-C50C-407E-A947-70E740481C1C}">
                  <a14:useLocalDpi xmlns:a14="http://schemas.microsoft.com/office/drawing/2010/main"/>
                </a:ext>
              </a:extLst>
            </a:blip>
            <a:srcRect l="202" r="2892" b="1"/>
            <a:stretch>
              <a:fillRect/>
            </a:stretch>
          </p:blipFill>
          <p:spPr>
            <a:xfrm>
              <a:off x="20" y="1282"/>
              <a:ext cx="12191980" cy="6856718"/>
            </a:xfrm>
            <a:prstGeom prst="rect">
              <a:avLst/>
            </a:prstGeom>
          </p:spPr>
        </p:pic>
        <p:grpSp>
          <p:nvGrpSpPr>
            <p:cNvPr id="14" name="Groupe 13">
              <a:extLst>
                <a:ext uri="{FF2B5EF4-FFF2-40B4-BE49-F238E27FC236}">
                  <a16:creationId xmlns:a16="http://schemas.microsoft.com/office/drawing/2014/main" id="{90E5A50B-5DD6-6D53-F75C-0DE30037813C}"/>
                </a:ext>
              </a:extLst>
            </p:cNvPr>
            <p:cNvGrpSpPr/>
            <p:nvPr/>
          </p:nvGrpSpPr>
          <p:grpSpPr>
            <a:xfrm>
              <a:off x="5610155" y="1343025"/>
              <a:ext cx="3193923" cy="366732"/>
              <a:chOff x="5610155" y="1343025"/>
              <a:chExt cx="3193923" cy="366732"/>
            </a:xfrm>
          </p:grpSpPr>
          <p:pic>
            <p:nvPicPr>
              <p:cNvPr id="12" name="Image 11">
                <a:extLst>
                  <a:ext uri="{FF2B5EF4-FFF2-40B4-BE49-F238E27FC236}">
                    <a16:creationId xmlns:a16="http://schemas.microsoft.com/office/drawing/2014/main" id="{AD5851E8-3CD2-D529-6E3F-4DCE4EF3342F}"/>
                  </a:ext>
                </a:extLst>
              </p:cNvPr>
              <p:cNvPicPr>
                <a:picLocks noChangeAspect="1"/>
              </p:cNvPicPr>
              <p:nvPr/>
            </p:nvPicPr>
            <p:blipFill>
              <a:blip r:embed="rId3"/>
              <a:stretch>
                <a:fillRect/>
              </a:stretch>
            </p:blipFill>
            <p:spPr>
              <a:xfrm>
                <a:off x="5610155" y="1362075"/>
                <a:ext cx="1612703" cy="347682"/>
              </a:xfrm>
              <a:prstGeom prst="rect">
                <a:avLst/>
              </a:prstGeom>
            </p:spPr>
          </p:pic>
          <p:pic>
            <p:nvPicPr>
              <p:cNvPr id="13" name="Image 12">
                <a:extLst>
                  <a:ext uri="{FF2B5EF4-FFF2-40B4-BE49-F238E27FC236}">
                    <a16:creationId xmlns:a16="http://schemas.microsoft.com/office/drawing/2014/main" id="{64DBF60B-9639-AB3A-E484-A506006BBDE1}"/>
                  </a:ext>
                </a:extLst>
              </p:cNvPr>
              <p:cNvPicPr>
                <a:picLocks noChangeAspect="1"/>
              </p:cNvPicPr>
              <p:nvPr/>
            </p:nvPicPr>
            <p:blipFill>
              <a:blip r:embed="rId3"/>
              <a:stretch>
                <a:fillRect/>
              </a:stretch>
            </p:blipFill>
            <p:spPr>
              <a:xfrm>
                <a:off x="7191375" y="1343025"/>
                <a:ext cx="1612703" cy="347682"/>
              </a:xfrm>
              <a:prstGeom prst="rect">
                <a:avLst/>
              </a:prstGeom>
            </p:spPr>
          </p:pic>
        </p:grpSp>
      </p:grpSp>
      <p:sp>
        <p:nvSpPr>
          <p:cNvPr id="2" name="Espace réservé du pied de page 1">
            <a:extLst>
              <a:ext uri="{FF2B5EF4-FFF2-40B4-BE49-F238E27FC236}">
                <a16:creationId xmlns:a16="http://schemas.microsoft.com/office/drawing/2014/main" id="{0E93876F-E098-D14F-FCEC-45A44125607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51AC87A-2288-0B96-7532-0DF8883ADB5D}"/>
              </a:ext>
            </a:extLst>
          </p:cNvPr>
          <p:cNvSpPr>
            <a:spLocks noGrp="1"/>
          </p:cNvSpPr>
          <p:nvPr>
            <p:ph type="sldNum" sz="quarter" idx="12"/>
          </p:nvPr>
        </p:nvSpPr>
        <p:spPr/>
        <p:txBody>
          <a:bodyPr/>
          <a:lstStyle/>
          <a:p>
            <a:fld id="{0A4F7582-82EA-4135-8638-4D3F9A56FA9B}" type="slidenum">
              <a:rPr lang="fr-FR" smtClean="0"/>
              <a:t>4</a:t>
            </a:fld>
            <a:endParaRPr lang="fr-FR"/>
          </a:p>
        </p:txBody>
      </p:sp>
    </p:spTree>
    <p:extLst>
      <p:ext uri="{BB962C8B-B14F-4D97-AF65-F5344CB8AC3E}">
        <p14:creationId xmlns:p14="http://schemas.microsoft.com/office/powerpoint/2010/main" val="4007359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38A3775-EC0A-BC9D-7D6C-B8934076FEA0}"/>
              </a:ext>
            </a:extLst>
          </p:cNvPr>
          <p:cNvPicPr>
            <a:picLocks noChangeAspect="1"/>
          </p:cNvPicPr>
          <p:nvPr/>
        </p:nvPicPr>
        <p:blipFill>
          <a:blip r:embed="rId3"/>
          <a:stretch>
            <a:fillRect/>
          </a:stretch>
        </p:blipFill>
        <p:spPr>
          <a:xfrm>
            <a:off x="1219200" y="80962"/>
            <a:ext cx="9753600" cy="6696075"/>
          </a:xfrm>
          <a:prstGeom prst="rect">
            <a:avLst/>
          </a:prstGeom>
        </p:spPr>
      </p:pic>
      <p:sp>
        <p:nvSpPr>
          <p:cNvPr id="2" name="ZoneTexte 1">
            <a:extLst>
              <a:ext uri="{FF2B5EF4-FFF2-40B4-BE49-F238E27FC236}">
                <a16:creationId xmlns:a16="http://schemas.microsoft.com/office/drawing/2014/main" id="{C19D15ED-E698-2226-B771-F728043EFBD6}"/>
              </a:ext>
            </a:extLst>
          </p:cNvPr>
          <p:cNvSpPr txBox="1"/>
          <p:nvPr/>
        </p:nvSpPr>
        <p:spPr>
          <a:xfrm>
            <a:off x="5553075" y="1352550"/>
            <a:ext cx="184731" cy="369332"/>
          </a:xfrm>
          <a:prstGeom prst="rect">
            <a:avLst/>
          </a:prstGeom>
          <a:noFill/>
        </p:spPr>
        <p:txBody>
          <a:bodyPr wrap="none" rtlCol="0">
            <a:spAutoFit/>
          </a:bodyPr>
          <a:lstStyle/>
          <a:p>
            <a:endParaRPr lang="fr-FR" dirty="0"/>
          </a:p>
        </p:txBody>
      </p:sp>
      <p:sp>
        <p:nvSpPr>
          <p:cNvPr id="4" name="Espace réservé du pied de page 3">
            <a:extLst>
              <a:ext uri="{FF2B5EF4-FFF2-40B4-BE49-F238E27FC236}">
                <a16:creationId xmlns:a16="http://schemas.microsoft.com/office/drawing/2014/main" id="{460CCCAF-B9A4-9B70-DC86-452F6BED580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2DA28EA-7C1E-A3F1-C9DD-9662E0D721DE}"/>
              </a:ext>
            </a:extLst>
          </p:cNvPr>
          <p:cNvSpPr>
            <a:spLocks noGrp="1"/>
          </p:cNvSpPr>
          <p:nvPr>
            <p:ph type="sldNum" sz="quarter" idx="12"/>
          </p:nvPr>
        </p:nvSpPr>
        <p:spPr/>
        <p:txBody>
          <a:bodyPr/>
          <a:lstStyle/>
          <a:p>
            <a:fld id="{0A4F7582-82EA-4135-8638-4D3F9A56FA9B}" type="slidenum">
              <a:rPr lang="fr-FR" smtClean="0"/>
              <a:t>5</a:t>
            </a:fld>
            <a:endParaRPr lang="fr-FR"/>
          </a:p>
        </p:txBody>
      </p:sp>
    </p:spTree>
    <p:extLst>
      <p:ext uri="{BB962C8B-B14F-4D97-AF65-F5344CB8AC3E}">
        <p14:creationId xmlns:p14="http://schemas.microsoft.com/office/powerpoint/2010/main" val="35580399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E017E1F-3EF1-58B7-456E-21834A549F99}"/>
              </a:ext>
            </a:extLst>
          </p:cNvPr>
          <p:cNvPicPr>
            <a:picLocks noChangeAspect="1"/>
          </p:cNvPicPr>
          <p:nvPr/>
        </p:nvPicPr>
        <p:blipFill>
          <a:blip r:embed="rId2"/>
          <a:stretch>
            <a:fillRect/>
          </a:stretch>
        </p:blipFill>
        <p:spPr>
          <a:xfrm>
            <a:off x="-14511" y="0"/>
            <a:ext cx="4601021" cy="6858000"/>
          </a:xfrm>
          <a:prstGeom prst="rect">
            <a:avLst/>
          </a:prstGeom>
        </p:spPr>
      </p:pic>
      <p:grpSp>
        <p:nvGrpSpPr>
          <p:cNvPr id="20" name="Groupe 19">
            <a:extLst>
              <a:ext uri="{FF2B5EF4-FFF2-40B4-BE49-F238E27FC236}">
                <a16:creationId xmlns:a16="http://schemas.microsoft.com/office/drawing/2014/main" id="{102A0D5B-8125-1B0F-A100-9F043100831D}"/>
              </a:ext>
            </a:extLst>
          </p:cNvPr>
          <p:cNvGrpSpPr/>
          <p:nvPr/>
        </p:nvGrpSpPr>
        <p:grpSpPr>
          <a:xfrm>
            <a:off x="5571255" y="925158"/>
            <a:ext cx="6620745" cy="2932219"/>
            <a:chOff x="4887663" y="313582"/>
            <a:chExt cx="7347187" cy="3543795"/>
          </a:xfrm>
        </p:grpSpPr>
        <p:pic>
          <p:nvPicPr>
            <p:cNvPr id="6" name="Image 5">
              <a:extLst>
                <a:ext uri="{FF2B5EF4-FFF2-40B4-BE49-F238E27FC236}">
                  <a16:creationId xmlns:a16="http://schemas.microsoft.com/office/drawing/2014/main" id="{7CF59C90-E240-AE89-14C9-4B692AB0AB3B}"/>
                </a:ext>
              </a:extLst>
            </p:cNvPr>
            <p:cNvPicPr>
              <a:picLocks noChangeAspect="1"/>
            </p:cNvPicPr>
            <p:nvPr/>
          </p:nvPicPr>
          <p:blipFill>
            <a:blip r:embed="rId3"/>
            <a:stretch>
              <a:fillRect/>
            </a:stretch>
          </p:blipFill>
          <p:spPr>
            <a:xfrm>
              <a:off x="4887663" y="313582"/>
              <a:ext cx="6458851" cy="3543795"/>
            </a:xfrm>
            <a:prstGeom prst="rect">
              <a:avLst/>
            </a:prstGeom>
          </p:spPr>
        </p:pic>
        <p:sp>
          <p:nvSpPr>
            <p:cNvPr id="9" name="ZoneTexte 8">
              <a:extLst>
                <a:ext uri="{FF2B5EF4-FFF2-40B4-BE49-F238E27FC236}">
                  <a16:creationId xmlns:a16="http://schemas.microsoft.com/office/drawing/2014/main" id="{D622086C-78DE-92BB-52E9-4DBF252F4240}"/>
                </a:ext>
              </a:extLst>
            </p:cNvPr>
            <p:cNvSpPr txBox="1"/>
            <p:nvPr/>
          </p:nvSpPr>
          <p:spPr>
            <a:xfrm>
              <a:off x="7067550" y="2289691"/>
              <a:ext cx="5167300" cy="632349"/>
            </a:xfrm>
            <a:prstGeom prst="rect">
              <a:avLst/>
            </a:prstGeom>
            <a:solidFill>
              <a:schemeClr val="bg1"/>
            </a:solidFill>
          </p:spPr>
          <p:txBody>
            <a:bodyPr wrap="square" rtlCol="0">
              <a:spAutoFit/>
            </a:bodyPr>
            <a:lstStyle/>
            <a:p>
              <a:r>
                <a:rPr lang="fr-FR" sz="2800" b="1" dirty="0">
                  <a:solidFill>
                    <a:schemeClr val="accent2">
                      <a:lumMod val="75000"/>
                    </a:schemeClr>
                  </a:solidFill>
                </a:rPr>
                <a:t>en déplaçant 2 allumettes</a:t>
              </a:r>
            </a:p>
          </p:txBody>
        </p:sp>
      </p:grpSp>
      <p:grpSp>
        <p:nvGrpSpPr>
          <p:cNvPr id="19" name="Groupe 18">
            <a:extLst>
              <a:ext uri="{FF2B5EF4-FFF2-40B4-BE49-F238E27FC236}">
                <a16:creationId xmlns:a16="http://schemas.microsoft.com/office/drawing/2014/main" id="{99305E5A-53B9-5ACA-0C35-B2D83E2FAEC1}"/>
              </a:ext>
            </a:extLst>
          </p:cNvPr>
          <p:cNvGrpSpPr/>
          <p:nvPr/>
        </p:nvGrpSpPr>
        <p:grpSpPr>
          <a:xfrm>
            <a:off x="5646559" y="3857377"/>
            <a:ext cx="5648971" cy="2068002"/>
            <a:chOff x="4905821" y="3847852"/>
            <a:chExt cx="6230219" cy="2162242"/>
          </a:xfrm>
        </p:grpSpPr>
        <p:pic>
          <p:nvPicPr>
            <p:cNvPr id="8" name="Image 7">
              <a:extLst>
                <a:ext uri="{FF2B5EF4-FFF2-40B4-BE49-F238E27FC236}">
                  <a16:creationId xmlns:a16="http://schemas.microsoft.com/office/drawing/2014/main" id="{A3D1C7E1-7889-CFCF-720B-B49BBFF3C2B9}"/>
                </a:ext>
              </a:extLst>
            </p:cNvPr>
            <p:cNvPicPr>
              <a:picLocks noChangeAspect="1"/>
            </p:cNvPicPr>
            <p:nvPr/>
          </p:nvPicPr>
          <p:blipFill>
            <a:blip r:embed="rId4" cstate="screen">
              <a:extLst>
                <a:ext uri="{28A0092B-C50C-407E-A947-70E740481C1C}">
                  <a14:useLocalDpi xmlns:a14="http://schemas.microsoft.com/office/drawing/2010/main"/>
                </a:ext>
              </a:extLst>
            </a:blip>
            <a:srcRect t="4230"/>
            <a:stretch>
              <a:fillRect/>
            </a:stretch>
          </p:blipFill>
          <p:spPr>
            <a:xfrm>
              <a:off x="4905821" y="3847852"/>
              <a:ext cx="6230219" cy="2162242"/>
            </a:xfrm>
            <a:prstGeom prst="rect">
              <a:avLst/>
            </a:prstGeom>
          </p:spPr>
        </p:pic>
        <p:sp>
          <p:nvSpPr>
            <p:cNvPr id="10" name="Ellipse 9">
              <a:extLst>
                <a:ext uri="{FF2B5EF4-FFF2-40B4-BE49-F238E27FC236}">
                  <a16:creationId xmlns:a16="http://schemas.microsoft.com/office/drawing/2014/main" id="{24B20ECC-D8F6-BC88-FA67-AD8B093A1B1A}"/>
                </a:ext>
              </a:extLst>
            </p:cNvPr>
            <p:cNvSpPr/>
            <p:nvPr/>
          </p:nvSpPr>
          <p:spPr>
            <a:xfrm>
              <a:off x="6096000" y="5000625"/>
              <a:ext cx="142875" cy="3143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29C4C516-9D1E-F2A6-61D2-BEF0BBA9D637}"/>
                </a:ext>
              </a:extLst>
            </p:cNvPr>
            <p:cNvSpPr/>
            <p:nvPr/>
          </p:nvSpPr>
          <p:spPr>
            <a:xfrm>
              <a:off x="6978166" y="5153025"/>
              <a:ext cx="142875" cy="314325"/>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a:extLst>
                <a:ext uri="{FF2B5EF4-FFF2-40B4-BE49-F238E27FC236}">
                  <a16:creationId xmlns:a16="http://schemas.microsoft.com/office/drawing/2014/main" id="{70D08083-ACD0-CECF-C417-55DA49985096}"/>
                </a:ext>
              </a:extLst>
            </p:cNvPr>
            <p:cNvSpPr/>
            <p:nvPr/>
          </p:nvSpPr>
          <p:spPr>
            <a:xfrm>
              <a:off x="7425841" y="5310187"/>
              <a:ext cx="142875" cy="31432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6C035845-B0B2-DEE4-9F61-A4EABACBA081}"/>
                </a:ext>
              </a:extLst>
            </p:cNvPr>
            <p:cNvSpPr/>
            <p:nvPr/>
          </p:nvSpPr>
          <p:spPr>
            <a:xfrm>
              <a:off x="7717457" y="5310187"/>
              <a:ext cx="142875" cy="314325"/>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pied de page 1">
            <a:extLst>
              <a:ext uri="{FF2B5EF4-FFF2-40B4-BE49-F238E27FC236}">
                <a16:creationId xmlns:a16="http://schemas.microsoft.com/office/drawing/2014/main" id="{DA345275-F177-F639-FCD9-70DBF7A335C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6258754-08B2-E36C-B36D-BC7B3BB0C3A9}"/>
              </a:ext>
            </a:extLst>
          </p:cNvPr>
          <p:cNvSpPr>
            <a:spLocks noGrp="1"/>
          </p:cNvSpPr>
          <p:nvPr>
            <p:ph type="sldNum" sz="quarter" idx="12"/>
          </p:nvPr>
        </p:nvSpPr>
        <p:spPr/>
        <p:txBody>
          <a:bodyPr/>
          <a:lstStyle/>
          <a:p>
            <a:fld id="{0A4F7582-82EA-4135-8638-4D3F9A56FA9B}" type="slidenum">
              <a:rPr lang="fr-FR" smtClean="0"/>
              <a:t>6</a:t>
            </a:fld>
            <a:endParaRPr lang="fr-FR"/>
          </a:p>
        </p:txBody>
      </p:sp>
    </p:spTree>
    <p:extLst>
      <p:ext uri="{BB962C8B-B14F-4D97-AF65-F5344CB8AC3E}">
        <p14:creationId xmlns:p14="http://schemas.microsoft.com/office/powerpoint/2010/main" val="1320105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57B35F5-EFF9-5CA2-63FF-457C9BD19EA0}"/>
              </a:ext>
            </a:extLst>
          </p:cNvPr>
          <p:cNvSpPr txBox="1"/>
          <p:nvPr/>
        </p:nvSpPr>
        <p:spPr>
          <a:xfrm>
            <a:off x="0" y="245716"/>
            <a:ext cx="3867150" cy="1015663"/>
          </a:xfrm>
          <a:prstGeom prst="rect">
            <a:avLst/>
          </a:prstGeom>
          <a:noFill/>
        </p:spPr>
        <p:txBody>
          <a:bodyPr wrap="square">
            <a:spAutoFit/>
          </a:bodyPr>
          <a:lstStyle/>
          <a:p>
            <a:pPr marL="226695" marR="233045" algn="ctr">
              <a:buNone/>
            </a:pPr>
            <a:r>
              <a:rPr lang="fr-FR" sz="2000" dirty="0">
                <a:effectLst/>
                <a:latin typeface="DigitaltS-Orange" panose="02000603000000000000" pitchFamily="2" charset="0"/>
                <a:cs typeface="Agent Orange" panose="00000400000000000000" pitchFamily="2" charset="0"/>
              </a:rPr>
              <a:t>Faire un maximum de losanges avec douze allumettes.</a:t>
            </a:r>
          </a:p>
        </p:txBody>
      </p:sp>
      <p:pic>
        <p:nvPicPr>
          <p:cNvPr id="6" name="Image 5">
            <a:extLst>
              <a:ext uri="{FF2B5EF4-FFF2-40B4-BE49-F238E27FC236}">
                <a16:creationId xmlns:a16="http://schemas.microsoft.com/office/drawing/2014/main" id="{742A12D2-DDC8-4041-4C13-4A992C034C8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14387" y="1304925"/>
            <a:ext cx="2157413" cy="1685925"/>
          </a:xfrm>
          <a:prstGeom prst="rect">
            <a:avLst/>
          </a:prstGeom>
        </p:spPr>
      </p:pic>
      <p:sp>
        <p:nvSpPr>
          <p:cNvPr id="7" name="Flèche : bas 6">
            <a:extLst>
              <a:ext uri="{FF2B5EF4-FFF2-40B4-BE49-F238E27FC236}">
                <a16:creationId xmlns:a16="http://schemas.microsoft.com/office/drawing/2014/main" id="{95711D4A-3DC4-BBA0-906A-1B1E2FC9DE68}"/>
              </a:ext>
            </a:extLst>
          </p:cNvPr>
          <p:cNvSpPr/>
          <p:nvPr/>
        </p:nvSpPr>
        <p:spPr>
          <a:xfrm>
            <a:off x="1657350" y="3189610"/>
            <a:ext cx="323850" cy="5143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1D2FD31-691E-5B6D-A744-4FA24EAB3C47}"/>
              </a:ext>
            </a:extLst>
          </p:cNvPr>
          <p:cNvSpPr/>
          <p:nvPr/>
        </p:nvSpPr>
        <p:spPr>
          <a:xfrm>
            <a:off x="0" y="0"/>
            <a:ext cx="3962400" cy="572452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7BFECF97-C02E-A9BA-1C7F-3FB877558D5C}"/>
              </a:ext>
            </a:extLst>
          </p:cNvPr>
          <p:cNvGrpSpPr/>
          <p:nvPr/>
        </p:nvGrpSpPr>
        <p:grpSpPr>
          <a:xfrm>
            <a:off x="242887" y="3861701"/>
            <a:ext cx="3328987" cy="1685925"/>
            <a:chOff x="242887" y="3861701"/>
            <a:chExt cx="3328987" cy="1685925"/>
          </a:xfrm>
        </p:grpSpPr>
        <p:pic>
          <p:nvPicPr>
            <p:cNvPr id="4" name="Image 3">
              <a:extLst>
                <a:ext uri="{FF2B5EF4-FFF2-40B4-BE49-F238E27FC236}">
                  <a16:creationId xmlns:a16="http://schemas.microsoft.com/office/drawing/2014/main" id="{8E577C11-E31F-0EC0-C2DF-D1C699A5FCD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2887" y="3861701"/>
              <a:ext cx="3328987" cy="1685925"/>
            </a:xfrm>
            <a:prstGeom prst="rect">
              <a:avLst/>
            </a:prstGeom>
          </p:spPr>
        </p:pic>
        <p:sp>
          <p:nvSpPr>
            <p:cNvPr id="10" name="ZoneTexte 9">
              <a:extLst>
                <a:ext uri="{FF2B5EF4-FFF2-40B4-BE49-F238E27FC236}">
                  <a16:creationId xmlns:a16="http://schemas.microsoft.com/office/drawing/2014/main" id="{439ECE5C-3FA0-8E34-1A72-9E6EE2EE0629}"/>
                </a:ext>
              </a:extLst>
            </p:cNvPr>
            <p:cNvSpPr txBox="1"/>
            <p:nvPr/>
          </p:nvSpPr>
          <p:spPr>
            <a:xfrm>
              <a:off x="2971800" y="3937901"/>
              <a:ext cx="371475" cy="400110"/>
            </a:xfrm>
            <a:prstGeom prst="rect">
              <a:avLst/>
            </a:prstGeom>
            <a:noFill/>
          </p:spPr>
          <p:txBody>
            <a:bodyPr wrap="square" rtlCol="0">
              <a:spAutoFit/>
            </a:bodyPr>
            <a:lstStyle/>
            <a:p>
              <a:r>
                <a:rPr lang="fr-FR" sz="2000" dirty="0">
                  <a:latin typeface="DigitaltS-Orange" panose="02000603000000000000" pitchFamily="2" charset="0"/>
                  <a:cs typeface="Agent Orange" panose="00000400000000000000" pitchFamily="2" charset="0"/>
                </a:rPr>
                <a:t>7</a:t>
              </a:r>
            </a:p>
          </p:txBody>
        </p:sp>
      </p:grpSp>
      <p:pic>
        <p:nvPicPr>
          <p:cNvPr id="5" name="Image 4">
            <a:extLst>
              <a:ext uri="{FF2B5EF4-FFF2-40B4-BE49-F238E27FC236}">
                <a16:creationId xmlns:a16="http://schemas.microsoft.com/office/drawing/2014/main" id="{49720BF5-7E07-6565-EB2F-8D2E0C701DBF}"/>
              </a:ext>
            </a:extLst>
          </p:cNvPr>
          <p:cNvPicPr>
            <a:picLocks noChangeAspect="1"/>
          </p:cNvPicPr>
          <p:nvPr/>
        </p:nvPicPr>
        <p:blipFill>
          <a:blip r:embed="rId4"/>
          <a:stretch>
            <a:fillRect/>
          </a:stretch>
        </p:blipFill>
        <p:spPr>
          <a:xfrm>
            <a:off x="4110037" y="0"/>
            <a:ext cx="3830836" cy="6858000"/>
          </a:xfrm>
          <a:prstGeom prst="rect">
            <a:avLst/>
          </a:prstGeom>
        </p:spPr>
      </p:pic>
      <p:pic>
        <p:nvPicPr>
          <p:cNvPr id="13" name="Image 12">
            <a:extLst>
              <a:ext uri="{FF2B5EF4-FFF2-40B4-BE49-F238E27FC236}">
                <a16:creationId xmlns:a16="http://schemas.microsoft.com/office/drawing/2014/main" id="{98B54342-91E5-0BA0-6F0F-5AF58C2EEBCC}"/>
              </a:ext>
            </a:extLst>
          </p:cNvPr>
          <p:cNvPicPr>
            <a:picLocks noChangeAspect="1"/>
          </p:cNvPicPr>
          <p:nvPr/>
        </p:nvPicPr>
        <p:blipFill>
          <a:blip r:embed="rId5"/>
          <a:stretch>
            <a:fillRect/>
          </a:stretch>
        </p:blipFill>
        <p:spPr>
          <a:xfrm>
            <a:off x="8138676" y="0"/>
            <a:ext cx="3830836" cy="6858000"/>
          </a:xfrm>
          <a:prstGeom prst="rect">
            <a:avLst/>
          </a:prstGeom>
        </p:spPr>
      </p:pic>
      <p:sp>
        <p:nvSpPr>
          <p:cNvPr id="2" name="Espace réservé du pied de page 1">
            <a:extLst>
              <a:ext uri="{FF2B5EF4-FFF2-40B4-BE49-F238E27FC236}">
                <a16:creationId xmlns:a16="http://schemas.microsoft.com/office/drawing/2014/main" id="{A3A82D7B-258D-5996-8810-DE0AF857664E}"/>
              </a:ext>
            </a:extLst>
          </p:cNvPr>
          <p:cNvSpPr>
            <a:spLocks noGrp="1"/>
          </p:cNvSpPr>
          <p:nvPr>
            <p:ph type="ftr" sz="quarter" idx="11"/>
          </p:nvPr>
        </p:nvSpPr>
        <p:spPr/>
        <p:txBody>
          <a:bodyPr/>
          <a:lstStyle/>
          <a:p>
            <a:endParaRPr lang="fr-FR"/>
          </a:p>
        </p:txBody>
      </p:sp>
      <p:sp>
        <p:nvSpPr>
          <p:cNvPr id="12" name="Espace réservé du numéro de diapositive 11">
            <a:extLst>
              <a:ext uri="{FF2B5EF4-FFF2-40B4-BE49-F238E27FC236}">
                <a16:creationId xmlns:a16="http://schemas.microsoft.com/office/drawing/2014/main" id="{1E9C4005-937E-15F4-7A95-C4BACF10567F}"/>
              </a:ext>
            </a:extLst>
          </p:cNvPr>
          <p:cNvSpPr>
            <a:spLocks noGrp="1"/>
          </p:cNvSpPr>
          <p:nvPr>
            <p:ph type="sldNum" sz="quarter" idx="12"/>
          </p:nvPr>
        </p:nvSpPr>
        <p:spPr/>
        <p:txBody>
          <a:bodyPr/>
          <a:lstStyle/>
          <a:p>
            <a:fld id="{0A4F7582-82EA-4135-8638-4D3F9A56FA9B}" type="slidenum">
              <a:rPr lang="fr-FR" smtClean="0"/>
              <a:t>7</a:t>
            </a:fld>
            <a:endParaRPr lang="fr-FR"/>
          </a:p>
        </p:txBody>
      </p:sp>
    </p:spTree>
    <p:extLst>
      <p:ext uri="{BB962C8B-B14F-4D97-AF65-F5344CB8AC3E}">
        <p14:creationId xmlns:p14="http://schemas.microsoft.com/office/powerpoint/2010/main" val="13510133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037E852-F150-8392-8A86-DB2D70D158BC}"/>
              </a:ext>
            </a:extLst>
          </p:cNvPr>
          <p:cNvSpPr txBox="1"/>
          <p:nvPr/>
        </p:nvSpPr>
        <p:spPr>
          <a:xfrm>
            <a:off x="847019" y="483171"/>
            <a:ext cx="6096000" cy="4811574"/>
          </a:xfrm>
          <a:prstGeom prst="rect">
            <a:avLst/>
          </a:prstGeom>
          <a:noFill/>
        </p:spPr>
        <p:txBody>
          <a:bodyPr wrap="square">
            <a:spAutoFit/>
          </a:bodyPr>
          <a:lstStyle/>
          <a:p>
            <a:pPr>
              <a:lnSpc>
                <a:spcPct val="100000"/>
              </a:lnSpc>
              <a:spcAft>
                <a:spcPts val="800"/>
              </a:spcAft>
              <a:buNone/>
            </a:pPr>
            <a:r>
              <a:rPr lang="fr-FR" sz="2800" b="1" kern="100" dirty="0">
                <a:solidFill>
                  <a:srgbClr val="FF0000"/>
                </a:solidFill>
                <a:effectLst/>
                <a:latin typeface="Bullpen 3D" pitchFamily="2" charset="0"/>
                <a:ea typeface="Aptos" panose="020B0004020202020204" pitchFamily="34" charset="0"/>
                <a:cs typeface="Times New Roman" panose="02020603050405020304" pitchFamily="18" charset="0"/>
              </a:rPr>
              <a:t>Le bricoleur</a:t>
            </a:r>
            <a:endParaRPr lang="fr-FR" sz="2800" kern="100" dirty="0">
              <a:solidFill>
                <a:srgbClr val="FF0000"/>
              </a:solidFill>
              <a:effectLst/>
              <a:latin typeface="Bullpen 3D" pitchFamily="2" charset="0"/>
              <a:ea typeface="Aptos" panose="020B0004020202020204" pitchFamily="34" charset="0"/>
              <a:cs typeface="Times New Roman" panose="02020603050405020304" pitchFamily="18" charset="0"/>
            </a:endParaRPr>
          </a:p>
          <a:p>
            <a:pPr>
              <a:lnSpc>
                <a:spcPct val="100000"/>
              </a:lnSpc>
              <a:spcAft>
                <a:spcPts val="800"/>
              </a:spcAft>
              <a:buNone/>
            </a:pPr>
            <a:r>
              <a:rPr lang="fr-FR" sz="1800" kern="100" dirty="0">
                <a:effectLst/>
                <a:latin typeface="+mn-lt"/>
                <a:ea typeface="Aptos" panose="020B0004020202020204" pitchFamily="34" charset="0"/>
                <a:cs typeface="Times New Roman" panose="02020603050405020304" pitchFamily="18" charset="0"/>
              </a:rPr>
              <a:t>Le colonel Ready est bricoleur et amateur de jeux de lettres. Alors le soir au coin du feu, lorsque tout le monde commente avec passion les dernières rumeurs sur un tueur en série, lui fabrique patiemment un drôle d'objet. Et au moment où tout le monde va se coucher, il présente sa création. Il s'agit d'une sorte de cible avec des lettres, où chaque cercle est indépendant des autres. </a:t>
            </a:r>
          </a:p>
          <a:p>
            <a:pPr>
              <a:lnSpc>
                <a:spcPct val="100000"/>
              </a:lnSpc>
              <a:spcAft>
                <a:spcPts val="800"/>
              </a:spcAft>
              <a:buNone/>
            </a:pPr>
            <a:r>
              <a:rPr lang="fr-FR" sz="1800" kern="100" dirty="0">
                <a:effectLst/>
                <a:latin typeface="+mn-lt"/>
                <a:ea typeface="Aptos" panose="020B0004020202020204" pitchFamily="34" charset="0"/>
                <a:cs typeface="Times New Roman" panose="02020603050405020304" pitchFamily="18" charset="0"/>
              </a:rPr>
              <a:t> </a:t>
            </a:r>
            <a:r>
              <a:rPr lang="fr-FR" sz="1800" i="1" u="sng" kern="100" dirty="0">
                <a:effectLst/>
                <a:latin typeface="+mn-lt"/>
                <a:ea typeface="Aptos" panose="020B0004020202020204" pitchFamily="34" charset="0"/>
                <a:cs typeface="Times New Roman" panose="02020603050405020304" pitchFamily="18" charset="0"/>
              </a:rPr>
              <a:t>« Quel cercle faut-il tourner pour former cinq mots se lisant de l'extérieur vers le centre ? </a:t>
            </a:r>
            <a:r>
              <a:rPr lang="fr-FR" sz="1800" kern="100" dirty="0">
                <a:effectLst/>
                <a:latin typeface="+mn-lt"/>
                <a:ea typeface="Aptos" panose="020B0004020202020204" pitchFamily="34" charset="0"/>
                <a:cs typeface="Times New Roman" panose="02020603050405020304" pitchFamily="18" charset="0"/>
              </a:rPr>
              <a:t>» demande-t-il à un parfait inconnu qui passait par là. </a:t>
            </a:r>
          </a:p>
          <a:p>
            <a:pPr>
              <a:lnSpc>
                <a:spcPct val="100000"/>
              </a:lnSpc>
              <a:spcAft>
                <a:spcPts val="800"/>
              </a:spcAft>
              <a:buNone/>
            </a:pPr>
            <a:r>
              <a:rPr lang="fr-FR" sz="1800" kern="100" dirty="0">
                <a:effectLst/>
                <a:latin typeface="+mn-lt"/>
                <a:ea typeface="Aptos" panose="020B0004020202020204" pitchFamily="34" charset="0"/>
                <a:cs typeface="Times New Roman" panose="02020603050405020304" pitchFamily="18" charset="0"/>
              </a:rPr>
              <a:t> </a:t>
            </a:r>
            <a:r>
              <a:rPr lang="fr-FR" sz="1800" b="1" kern="100" dirty="0">
                <a:effectLst/>
                <a:latin typeface="+mn-lt"/>
                <a:ea typeface="Aptos" panose="020B0004020202020204" pitchFamily="34" charset="0"/>
                <a:cs typeface="Times New Roman" panose="02020603050405020304" pitchFamily="18" charset="0"/>
              </a:rPr>
              <a:t>Le tueur en série, puisque c'était lui, trouve tout de suite. Et vous ?</a:t>
            </a:r>
            <a:endParaRPr lang="fr-FR"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fr-FR" sz="1800" kern="100" dirty="0">
                <a:effectLst/>
                <a:latin typeface="+mn-lt"/>
                <a:ea typeface="Aptos" panose="020B0004020202020204" pitchFamily="34" charset="0"/>
                <a:cs typeface="Times New Roman" panose="02020603050405020304" pitchFamily="18" charset="0"/>
              </a:rPr>
              <a:t>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9" name="Image 8">
            <a:extLst>
              <a:ext uri="{FF2B5EF4-FFF2-40B4-BE49-F238E27FC236}">
                <a16:creationId xmlns:a16="http://schemas.microsoft.com/office/drawing/2014/main" id="{4A1C8E2A-277A-E19E-5611-05E959C7DB5A}"/>
              </a:ext>
            </a:extLst>
          </p:cNvPr>
          <p:cNvPicPr>
            <a:picLocks noChangeAspect="1"/>
          </p:cNvPicPr>
          <p:nvPr/>
        </p:nvPicPr>
        <p:blipFill>
          <a:blip r:embed="rId2"/>
          <a:stretch>
            <a:fillRect/>
          </a:stretch>
        </p:blipFill>
        <p:spPr>
          <a:xfrm rot="5400000">
            <a:off x="7435484" y="274653"/>
            <a:ext cx="2791215" cy="2800741"/>
          </a:xfrm>
          <a:prstGeom prst="rect">
            <a:avLst/>
          </a:prstGeom>
        </p:spPr>
      </p:pic>
      <p:grpSp>
        <p:nvGrpSpPr>
          <p:cNvPr id="33" name="Groupe 32">
            <a:extLst>
              <a:ext uri="{FF2B5EF4-FFF2-40B4-BE49-F238E27FC236}">
                <a16:creationId xmlns:a16="http://schemas.microsoft.com/office/drawing/2014/main" id="{01BA07D0-F7DE-47A6-26CD-303D65E708B9}"/>
              </a:ext>
            </a:extLst>
          </p:cNvPr>
          <p:cNvGrpSpPr/>
          <p:nvPr/>
        </p:nvGrpSpPr>
        <p:grpSpPr>
          <a:xfrm>
            <a:off x="7305478" y="3300912"/>
            <a:ext cx="3038671" cy="3059645"/>
            <a:chOff x="7305478" y="3196137"/>
            <a:chExt cx="3038671" cy="3059645"/>
          </a:xfrm>
        </p:grpSpPr>
        <p:grpSp>
          <p:nvGrpSpPr>
            <p:cNvPr id="31" name="Groupe 30">
              <a:extLst>
                <a:ext uri="{FF2B5EF4-FFF2-40B4-BE49-F238E27FC236}">
                  <a16:creationId xmlns:a16="http://schemas.microsoft.com/office/drawing/2014/main" id="{A7D99D96-F94F-9B19-34C8-5F82B2090A9B}"/>
                </a:ext>
              </a:extLst>
            </p:cNvPr>
            <p:cNvGrpSpPr/>
            <p:nvPr/>
          </p:nvGrpSpPr>
          <p:grpSpPr>
            <a:xfrm>
              <a:off x="7429304" y="3196137"/>
              <a:ext cx="2800741" cy="2791215"/>
              <a:chOff x="7429304" y="3196137"/>
              <a:chExt cx="2800741" cy="2791215"/>
            </a:xfrm>
          </p:grpSpPr>
          <p:pic>
            <p:nvPicPr>
              <p:cNvPr id="11" name="Image 10">
                <a:extLst>
                  <a:ext uri="{FF2B5EF4-FFF2-40B4-BE49-F238E27FC236}">
                    <a16:creationId xmlns:a16="http://schemas.microsoft.com/office/drawing/2014/main" id="{F51044E6-2FC8-8AE3-FD0E-CD4DB59467B1}"/>
                  </a:ext>
                </a:extLst>
              </p:cNvPr>
              <p:cNvPicPr>
                <a:picLocks noChangeAspect="1"/>
              </p:cNvPicPr>
              <p:nvPr/>
            </p:nvPicPr>
            <p:blipFill>
              <a:blip r:embed="rId2"/>
              <a:stretch>
                <a:fillRect/>
              </a:stretch>
            </p:blipFill>
            <p:spPr>
              <a:xfrm rot="5400000">
                <a:off x="7434067" y="3191374"/>
                <a:ext cx="2791215" cy="2800741"/>
              </a:xfrm>
              <a:prstGeom prst="rect">
                <a:avLst/>
              </a:prstGeom>
            </p:spPr>
          </p:pic>
          <p:sp>
            <p:nvSpPr>
              <p:cNvPr id="22" name="ZoneTexte 21">
                <a:extLst>
                  <a:ext uri="{FF2B5EF4-FFF2-40B4-BE49-F238E27FC236}">
                    <a16:creationId xmlns:a16="http://schemas.microsoft.com/office/drawing/2014/main" id="{0A7FC448-FDBE-A8BF-A0AA-E8394B208219}"/>
                  </a:ext>
                </a:extLst>
              </p:cNvPr>
              <p:cNvSpPr txBox="1"/>
              <p:nvPr/>
            </p:nvSpPr>
            <p:spPr>
              <a:xfrm rot="8856694">
                <a:off x="8196701" y="3637294"/>
                <a:ext cx="307637" cy="307777"/>
              </a:xfrm>
              <a:prstGeom prst="rect">
                <a:avLst/>
              </a:prstGeom>
              <a:solidFill>
                <a:schemeClr val="accent6">
                  <a:lumMod val="75000"/>
                </a:schemeClr>
              </a:solidFill>
            </p:spPr>
            <p:txBody>
              <a:bodyPr wrap="square" rtlCol="0">
                <a:spAutoFit/>
              </a:bodyPr>
              <a:lstStyle/>
              <a:p>
                <a:r>
                  <a:rPr lang="fr-FR" sz="1400" dirty="0">
                    <a:solidFill>
                      <a:schemeClr val="bg1"/>
                    </a:solidFill>
                  </a:rPr>
                  <a:t>A</a:t>
                </a:r>
              </a:p>
            </p:txBody>
          </p:sp>
          <p:sp>
            <p:nvSpPr>
              <p:cNvPr id="24" name="ZoneTexte 23">
                <a:extLst>
                  <a:ext uri="{FF2B5EF4-FFF2-40B4-BE49-F238E27FC236}">
                    <a16:creationId xmlns:a16="http://schemas.microsoft.com/office/drawing/2014/main" id="{D73F08E7-8AFE-C9B5-66C3-9615D13B647E}"/>
                  </a:ext>
                </a:extLst>
              </p:cNvPr>
              <p:cNvSpPr txBox="1"/>
              <p:nvPr/>
            </p:nvSpPr>
            <p:spPr>
              <a:xfrm rot="2192294">
                <a:off x="9095477" y="3688761"/>
                <a:ext cx="307637" cy="307777"/>
              </a:xfrm>
              <a:prstGeom prst="rect">
                <a:avLst/>
              </a:prstGeom>
              <a:solidFill>
                <a:schemeClr val="accent6">
                  <a:lumMod val="75000"/>
                </a:schemeClr>
              </a:solidFill>
            </p:spPr>
            <p:txBody>
              <a:bodyPr wrap="square" rtlCol="0">
                <a:spAutoFit/>
              </a:bodyPr>
              <a:lstStyle/>
              <a:p>
                <a:r>
                  <a:rPr lang="fr-FR" sz="1400" dirty="0">
                    <a:solidFill>
                      <a:schemeClr val="bg1"/>
                    </a:solidFill>
                  </a:rPr>
                  <a:t>O</a:t>
                </a:r>
              </a:p>
            </p:txBody>
          </p:sp>
          <p:sp>
            <p:nvSpPr>
              <p:cNvPr id="26" name="ZoneTexte 25">
                <a:extLst>
                  <a:ext uri="{FF2B5EF4-FFF2-40B4-BE49-F238E27FC236}">
                    <a16:creationId xmlns:a16="http://schemas.microsoft.com/office/drawing/2014/main" id="{E1E1D0B3-55BD-B3EA-9FAC-619CF79C0BD2}"/>
                  </a:ext>
                </a:extLst>
              </p:cNvPr>
              <p:cNvSpPr txBox="1"/>
              <p:nvPr/>
            </p:nvSpPr>
            <p:spPr>
              <a:xfrm rot="17487950">
                <a:off x="9420224" y="4684652"/>
                <a:ext cx="307637" cy="307777"/>
              </a:xfrm>
              <a:prstGeom prst="rect">
                <a:avLst/>
              </a:prstGeom>
              <a:solidFill>
                <a:schemeClr val="accent6">
                  <a:lumMod val="75000"/>
                </a:schemeClr>
              </a:solidFill>
            </p:spPr>
            <p:txBody>
              <a:bodyPr wrap="square" rtlCol="0">
                <a:spAutoFit/>
              </a:bodyPr>
              <a:lstStyle/>
              <a:p>
                <a:r>
                  <a:rPr lang="fr-FR" sz="1400" dirty="0">
                    <a:solidFill>
                      <a:schemeClr val="bg1"/>
                    </a:solidFill>
                  </a:rPr>
                  <a:t>R</a:t>
                </a:r>
              </a:p>
            </p:txBody>
          </p:sp>
          <p:sp>
            <p:nvSpPr>
              <p:cNvPr id="28" name="ZoneTexte 27">
                <a:extLst>
                  <a:ext uri="{FF2B5EF4-FFF2-40B4-BE49-F238E27FC236}">
                    <a16:creationId xmlns:a16="http://schemas.microsoft.com/office/drawing/2014/main" id="{D22C9F7C-D24B-57A5-4D2D-8197E04206C2}"/>
                  </a:ext>
                </a:extLst>
              </p:cNvPr>
              <p:cNvSpPr txBox="1"/>
              <p:nvPr/>
            </p:nvSpPr>
            <p:spPr>
              <a:xfrm>
                <a:off x="8552030" y="5178624"/>
                <a:ext cx="307637" cy="307777"/>
              </a:xfrm>
              <a:prstGeom prst="rect">
                <a:avLst/>
              </a:prstGeom>
              <a:solidFill>
                <a:schemeClr val="accent6">
                  <a:lumMod val="75000"/>
                </a:schemeClr>
              </a:solidFill>
            </p:spPr>
            <p:txBody>
              <a:bodyPr wrap="square" rtlCol="0">
                <a:spAutoFit/>
              </a:bodyPr>
              <a:lstStyle/>
              <a:p>
                <a:r>
                  <a:rPr lang="fr-FR" sz="1400" dirty="0">
                    <a:solidFill>
                      <a:schemeClr val="bg1"/>
                    </a:solidFill>
                  </a:rPr>
                  <a:t>U</a:t>
                </a:r>
              </a:p>
            </p:txBody>
          </p:sp>
          <p:sp>
            <p:nvSpPr>
              <p:cNvPr id="30" name="ZoneTexte 29">
                <a:extLst>
                  <a:ext uri="{FF2B5EF4-FFF2-40B4-BE49-F238E27FC236}">
                    <a16:creationId xmlns:a16="http://schemas.microsoft.com/office/drawing/2014/main" id="{BC348E54-F90C-5ADF-89B6-33D900933E1E}"/>
                  </a:ext>
                </a:extLst>
              </p:cNvPr>
              <p:cNvSpPr txBox="1"/>
              <p:nvPr/>
            </p:nvSpPr>
            <p:spPr>
              <a:xfrm rot="4568761">
                <a:off x="7798137" y="4523776"/>
                <a:ext cx="307637" cy="307777"/>
              </a:xfrm>
              <a:prstGeom prst="rect">
                <a:avLst/>
              </a:prstGeom>
              <a:solidFill>
                <a:schemeClr val="accent6">
                  <a:lumMod val="75000"/>
                </a:schemeClr>
              </a:solidFill>
            </p:spPr>
            <p:txBody>
              <a:bodyPr wrap="square" rtlCol="0">
                <a:spAutoFit/>
              </a:bodyPr>
              <a:lstStyle/>
              <a:p>
                <a:r>
                  <a:rPr lang="fr-FR" sz="1400" dirty="0">
                    <a:solidFill>
                      <a:schemeClr val="bg1"/>
                    </a:solidFill>
                  </a:rPr>
                  <a:t>I</a:t>
                </a:r>
              </a:p>
            </p:txBody>
          </p:sp>
        </p:grpSp>
        <p:sp>
          <p:nvSpPr>
            <p:cNvPr id="32" name="ZoneTexte 31">
              <a:extLst>
                <a:ext uri="{FF2B5EF4-FFF2-40B4-BE49-F238E27FC236}">
                  <a16:creationId xmlns:a16="http://schemas.microsoft.com/office/drawing/2014/main" id="{85A2C431-2526-337C-C391-29EAE448E003}"/>
                </a:ext>
              </a:extLst>
            </p:cNvPr>
            <p:cNvSpPr txBox="1"/>
            <p:nvPr/>
          </p:nvSpPr>
          <p:spPr>
            <a:xfrm>
              <a:off x="7305478" y="5886450"/>
              <a:ext cx="3038671" cy="369332"/>
            </a:xfrm>
            <a:prstGeom prst="rect">
              <a:avLst/>
            </a:prstGeom>
            <a:noFill/>
          </p:spPr>
          <p:txBody>
            <a:bodyPr wrap="square" rtlCol="0">
              <a:spAutoFit/>
            </a:bodyPr>
            <a:lstStyle/>
            <a:p>
              <a:r>
                <a:rPr lang="fr-FR" dirty="0"/>
                <a:t>Tourner le deuxième cercle</a:t>
              </a:r>
            </a:p>
          </p:txBody>
        </p:sp>
      </p:grpSp>
      <p:sp>
        <p:nvSpPr>
          <p:cNvPr id="2" name="Espace réservé du pied de page 1">
            <a:extLst>
              <a:ext uri="{FF2B5EF4-FFF2-40B4-BE49-F238E27FC236}">
                <a16:creationId xmlns:a16="http://schemas.microsoft.com/office/drawing/2014/main" id="{68C4C052-D1C3-1B24-44E1-7618B71A133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1298966-BC5D-462F-2A8E-40B88B5756DB}"/>
              </a:ext>
            </a:extLst>
          </p:cNvPr>
          <p:cNvSpPr>
            <a:spLocks noGrp="1"/>
          </p:cNvSpPr>
          <p:nvPr>
            <p:ph type="sldNum" sz="quarter" idx="12"/>
          </p:nvPr>
        </p:nvSpPr>
        <p:spPr/>
        <p:txBody>
          <a:bodyPr/>
          <a:lstStyle/>
          <a:p>
            <a:fld id="{0A4F7582-82EA-4135-8638-4D3F9A56FA9B}" type="slidenum">
              <a:rPr lang="fr-FR" smtClean="0"/>
              <a:t>8</a:t>
            </a:fld>
            <a:endParaRPr lang="fr-FR"/>
          </a:p>
        </p:txBody>
      </p:sp>
    </p:spTree>
    <p:extLst>
      <p:ext uri="{BB962C8B-B14F-4D97-AF65-F5344CB8AC3E}">
        <p14:creationId xmlns:p14="http://schemas.microsoft.com/office/powerpoint/2010/main" val="22004095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BE4474C-176B-A304-CDFD-457E2D935C37}"/>
              </a:ext>
            </a:extLst>
          </p:cNvPr>
          <p:cNvPicPr>
            <a:picLocks noChangeAspect="1"/>
          </p:cNvPicPr>
          <p:nvPr/>
        </p:nvPicPr>
        <p:blipFill>
          <a:blip r:embed="rId2"/>
          <a:stretch>
            <a:fillRect/>
          </a:stretch>
        </p:blipFill>
        <p:spPr>
          <a:xfrm>
            <a:off x="0" y="0"/>
            <a:ext cx="3830836" cy="6858000"/>
          </a:xfrm>
          <a:prstGeom prst="rect">
            <a:avLst/>
          </a:prstGeom>
        </p:spPr>
      </p:pic>
      <p:pic>
        <p:nvPicPr>
          <p:cNvPr id="6" name="Image 5">
            <a:extLst>
              <a:ext uri="{FF2B5EF4-FFF2-40B4-BE49-F238E27FC236}">
                <a16:creationId xmlns:a16="http://schemas.microsoft.com/office/drawing/2014/main" id="{88A4330B-4BDD-F56E-531C-7376E0A9B3B7}"/>
              </a:ext>
            </a:extLst>
          </p:cNvPr>
          <p:cNvPicPr>
            <a:picLocks noChangeAspect="1"/>
          </p:cNvPicPr>
          <p:nvPr/>
        </p:nvPicPr>
        <p:blipFill>
          <a:blip r:embed="rId3"/>
          <a:stretch>
            <a:fillRect/>
          </a:stretch>
        </p:blipFill>
        <p:spPr>
          <a:xfrm>
            <a:off x="4180582" y="0"/>
            <a:ext cx="3830836" cy="6858000"/>
          </a:xfrm>
          <a:prstGeom prst="rect">
            <a:avLst/>
          </a:prstGeom>
        </p:spPr>
      </p:pic>
      <p:pic>
        <p:nvPicPr>
          <p:cNvPr id="9" name="Image 8">
            <a:extLst>
              <a:ext uri="{FF2B5EF4-FFF2-40B4-BE49-F238E27FC236}">
                <a16:creationId xmlns:a16="http://schemas.microsoft.com/office/drawing/2014/main" id="{A3D433D6-3F0D-BD9C-4B81-A90A5B82C567}"/>
              </a:ext>
            </a:extLst>
          </p:cNvPr>
          <p:cNvPicPr>
            <a:picLocks noChangeAspect="1"/>
          </p:cNvPicPr>
          <p:nvPr/>
        </p:nvPicPr>
        <p:blipFill>
          <a:blip r:embed="rId4"/>
          <a:stretch>
            <a:fillRect/>
          </a:stretch>
        </p:blipFill>
        <p:spPr>
          <a:xfrm>
            <a:off x="8361164" y="0"/>
            <a:ext cx="3830836" cy="6858000"/>
          </a:xfrm>
          <a:prstGeom prst="rect">
            <a:avLst/>
          </a:prstGeom>
        </p:spPr>
      </p:pic>
      <p:sp>
        <p:nvSpPr>
          <p:cNvPr id="2" name="Espace réservé du pied de page 1">
            <a:extLst>
              <a:ext uri="{FF2B5EF4-FFF2-40B4-BE49-F238E27FC236}">
                <a16:creationId xmlns:a16="http://schemas.microsoft.com/office/drawing/2014/main" id="{D3141CB9-5EB7-187D-4043-B3F912E5E9D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03269DF-29B2-2D05-D781-F377C70E2154}"/>
              </a:ext>
            </a:extLst>
          </p:cNvPr>
          <p:cNvSpPr>
            <a:spLocks noGrp="1"/>
          </p:cNvSpPr>
          <p:nvPr>
            <p:ph type="sldNum" sz="quarter" idx="12"/>
          </p:nvPr>
        </p:nvSpPr>
        <p:spPr/>
        <p:txBody>
          <a:bodyPr/>
          <a:lstStyle/>
          <a:p>
            <a:fld id="{0A4F7582-82EA-4135-8638-4D3F9A56FA9B}" type="slidenum">
              <a:rPr lang="fr-FR" smtClean="0"/>
              <a:t>9</a:t>
            </a:fld>
            <a:endParaRPr lang="fr-FR"/>
          </a:p>
        </p:txBody>
      </p:sp>
    </p:spTree>
    <p:extLst>
      <p:ext uri="{BB962C8B-B14F-4D97-AF65-F5344CB8AC3E}">
        <p14:creationId xmlns:p14="http://schemas.microsoft.com/office/powerpoint/2010/main" val="1673202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A34A024-6E9D-A03A-64B5-A131E835A2B5}"/>
              </a:ext>
            </a:extLst>
          </p:cNvPr>
          <p:cNvPicPr>
            <a:picLocks noChangeAspect="1"/>
          </p:cNvPicPr>
          <p:nvPr/>
        </p:nvPicPr>
        <p:blipFill>
          <a:blip r:embed="rId3"/>
          <a:stretch>
            <a:fillRect/>
          </a:stretch>
        </p:blipFill>
        <p:spPr>
          <a:xfrm>
            <a:off x="1001324" y="209056"/>
            <a:ext cx="4368192" cy="6229845"/>
          </a:xfrm>
          <a:prstGeom prst="rect">
            <a:avLst/>
          </a:prstGeom>
        </p:spPr>
      </p:pic>
      <p:pic>
        <p:nvPicPr>
          <p:cNvPr id="7" name="Image 6">
            <a:extLst>
              <a:ext uri="{FF2B5EF4-FFF2-40B4-BE49-F238E27FC236}">
                <a16:creationId xmlns:a16="http://schemas.microsoft.com/office/drawing/2014/main" id="{932C9C0D-8A1C-E456-EB2C-039B325143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50635" y="209056"/>
            <a:ext cx="4153229" cy="6229844"/>
          </a:xfrm>
          <a:prstGeom prst="rect">
            <a:avLst/>
          </a:prstGeom>
        </p:spPr>
      </p:pic>
      <p:sp>
        <p:nvSpPr>
          <p:cNvPr id="2" name="Espace réservé du pied de page 1">
            <a:extLst>
              <a:ext uri="{FF2B5EF4-FFF2-40B4-BE49-F238E27FC236}">
                <a16:creationId xmlns:a16="http://schemas.microsoft.com/office/drawing/2014/main" id="{58A024B5-CE71-D76C-A719-77B530DBBE4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D8AD88C-43DF-4A9D-5FA1-3D7D092D32BD}"/>
              </a:ext>
            </a:extLst>
          </p:cNvPr>
          <p:cNvSpPr>
            <a:spLocks noGrp="1"/>
          </p:cNvSpPr>
          <p:nvPr>
            <p:ph type="sldNum" sz="quarter" idx="12"/>
          </p:nvPr>
        </p:nvSpPr>
        <p:spPr/>
        <p:txBody>
          <a:bodyPr/>
          <a:lstStyle/>
          <a:p>
            <a:fld id="{0A4F7582-82EA-4135-8638-4D3F9A56FA9B}" type="slidenum">
              <a:rPr lang="fr-FR" smtClean="0"/>
              <a:t>10</a:t>
            </a:fld>
            <a:endParaRPr lang="fr-FR"/>
          </a:p>
        </p:txBody>
      </p:sp>
    </p:spTree>
    <p:extLst>
      <p:ext uri="{BB962C8B-B14F-4D97-AF65-F5344CB8AC3E}">
        <p14:creationId xmlns:p14="http://schemas.microsoft.com/office/powerpoint/2010/main" val="2531723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6B75A6C-8A38-FB5A-980E-3E8BAF8389C1}"/>
              </a:ext>
            </a:extLst>
          </p:cNvPr>
          <p:cNvPicPr>
            <a:picLocks noChangeAspect="1"/>
          </p:cNvPicPr>
          <p:nvPr/>
        </p:nvPicPr>
        <p:blipFill>
          <a:blip r:embed="rId2"/>
          <a:stretch>
            <a:fillRect/>
          </a:stretch>
        </p:blipFill>
        <p:spPr>
          <a:xfrm>
            <a:off x="426720" y="679605"/>
            <a:ext cx="11338559" cy="6049299"/>
          </a:xfrm>
          <a:prstGeom prst="rect">
            <a:avLst/>
          </a:prstGeom>
        </p:spPr>
      </p:pic>
      <p:sp>
        <p:nvSpPr>
          <p:cNvPr id="4" name="ZoneTexte 3">
            <a:extLst>
              <a:ext uri="{FF2B5EF4-FFF2-40B4-BE49-F238E27FC236}">
                <a16:creationId xmlns:a16="http://schemas.microsoft.com/office/drawing/2014/main" id="{40CBAED5-97DD-0038-B324-E2542D9EB9E5}"/>
              </a:ext>
            </a:extLst>
          </p:cNvPr>
          <p:cNvSpPr txBox="1"/>
          <p:nvPr/>
        </p:nvSpPr>
        <p:spPr>
          <a:xfrm>
            <a:off x="3254188" y="129096"/>
            <a:ext cx="5271247" cy="646331"/>
          </a:xfrm>
          <a:prstGeom prst="rect">
            <a:avLst/>
          </a:prstGeom>
          <a:noFill/>
          <a:ln>
            <a:noFill/>
          </a:ln>
        </p:spPr>
        <p:txBody>
          <a:bodyPr wrap="square" rtlCol="0">
            <a:spAutoFit/>
          </a:bodyPr>
          <a:lstStyle/>
          <a:p>
            <a:r>
              <a:rPr lang="fr-FR" sz="3200" b="1" dirty="0">
                <a:solidFill>
                  <a:srgbClr val="FF0000"/>
                </a:solidFill>
                <a:highlight>
                  <a:srgbClr val="F6F076"/>
                </a:highlight>
              </a:rPr>
              <a:t>Carré magique </a:t>
            </a:r>
            <a:r>
              <a:rPr lang="fr-FR" sz="3600" b="1" dirty="0">
                <a:solidFill>
                  <a:srgbClr val="FF0000"/>
                </a:solidFill>
                <a:highlight>
                  <a:srgbClr val="F6F076"/>
                </a:highlight>
              </a:rPr>
              <a:t>11×11</a:t>
            </a:r>
          </a:p>
        </p:txBody>
      </p:sp>
      <p:sp>
        <p:nvSpPr>
          <p:cNvPr id="6" name="Rectangle 5">
            <a:extLst>
              <a:ext uri="{FF2B5EF4-FFF2-40B4-BE49-F238E27FC236}">
                <a16:creationId xmlns:a16="http://schemas.microsoft.com/office/drawing/2014/main" id="{692F098A-C9BE-EE34-2AD4-40178F5FFC8C}"/>
              </a:ext>
            </a:extLst>
          </p:cNvPr>
          <p:cNvSpPr/>
          <p:nvPr/>
        </p:nvSpPr>
        <p:spPr>
          <a:xfrm>
            <a:off x="3393440" y="666380"/>
            <a:ext cx="4033520" cy="45719"/>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pied de page 1">
            <a:extLst>
              <a:ext uri="{FF2B5EF4-FFF2-40B4-BE49-F238E27FC236}">
                <a16:creationId xmlns:a16="http://schemas.microsoft.com/office/drawing/2014/main" id="{C37745F6-4FBA-628E-1AB3-F1CECEF26BB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DF7DCB8-F732-BF81-6BBA-36B309D9CA4E}"/>
              </a:ext>
            </a:extLst>
          </p:cNvPr>
          <p:cNvSpPr>
            <a:spLocks noGrp="1"/>
          </p:cNvSpPr>
          <p:nvPr>
            <p:ph type="sldNum" sz="quarter" idx="12"/>
          </p:nvPr>
        </p:nvSpPr>
        <p:spPr/>
        <p:txBody>
          <a:bodyPr/>
          <a:lstStyle/>
          <a:p>
            <a:fld id="{0A4F7582-82EA-4135-8638-4D3F9A56FA9B}" type="slidenum">
              <a:rPr lang="fr-FR" smtClean="0"/>
              <a:t>11</a:t>
            </a:fld>
            <a:endParaRPr lang="fr-FR"/>
          </a:p>
        </p:txBody>
      </p:sp>
    </p:spTree>
    <p:extLst>
      <p:ext uri="{BB962C8B-B14F-4D97-AF65-F5344CB8AC3E}">
        <p14:creationId xmlns:p14="http://schemas.microsoft.com/office/powerpoint/2010/main" val="38495305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ED4F7D-2652-C83C-9372-B51F196785AA}"/>
              </a:ext>
            </a:extLst>
          </p:cNvPr>
          <p:cNvPicPr>
            <a:picLocks noChangeAspect="1"/>
          </p:cNvPicPr>
          <p:nvPr/>
        </p:nvPicPr>
        <p:blipFill>
          <a:blip r:embed="rId2" cstate="screen">
            <a:extLst>
              <a:ext uri="{28A0092B-C50C-407E-A947-70E740481C1C}">
                <a14:useLocalDpi xmlns:a14="http://schemas.microsoft.com/office/drawing/2010/main"/>
              </a:ext>
            </a:extLst>
          </a:blip>
          <a:srcRect r="3112" b="1"/>
          <a:stretch>
            <a:fillRect/>
          </a:stretch>
        </p:blipFill>
        <p:spPr>
          <a:xfrm>
            <a:off x="20" y="10"/>
            <a:ext cx="12191980" cy="6857990"/>
          </a:xfrm>
          <a:prstGeom prst="rect">
            <a:avLst/>
          </a:prstGeom>
          <a:noFill/>
        </p:spPr>
      </p:pic>
      <p:sp>
        <p:nvSpPr>
          <p:cNvPr id="2" name="Espace réservé du pied de page 1">
            <a:extLst>
              <a:ext uri="{FF2B5EF4-FFF2-40B4-BE49-F238E27FC236}">
                <a16:creationId xmlns:a16="http://schemas.microsoft.com/office/drawing/2014/main" id="{44948FC5-16A8-86A2-8130-E8CEE8F05C1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B030453-3EE1-88BF-4B79-4051A7DFAEDB}"/>
              </a:ext>
            </a:extLst>
          </p:cNvPr>
          <p:cNvSpPr>
            <a:spLocks noGrp="1"/>
          </p:cNvSpPr>
          <p:nvPr>
            <p:ph type="sldNum" sz="quarter" idx="12"/>
          </p:nvPr>
        </p:nvSpPr>
        <p:spPr/>
        <p:txBody>
          <a:bodyPr/>
          <a:lstStyle/>
          <a:p>
            <a:fld id="{0A4F7582-82EA-4135-8638-4D3F9A56FA9B}" type="slidenum">
              <a:rPr lang="fr-FR" smtClean="0"/>
              <a:t>12</a:t>
            </a:fld>
            <a:endParaRPr lang="fr-FR"/>
          </a:p>
        </p:txBody>
      </p:sp>
    </p:spTree>
    <p:extLst>
      <p:ext uri="{BB962C8B-B14F-4D97-AF65-F5344CB8AC3E}">
        <p14:creationId xmlns:p14="http://schemas.microsoft.com/office/powerpoint/2010/main" val="14262774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D5CC4DE-0AC6-25F4-A6F7-34886EE11C1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13481"/>
            <a:ext cx="12191980" cy="6857990"/>
          </a:xfrm>
          <a:prstGeom prst="rect">
            <a:avLst/>
          </a:prstGeom>
          <a:noFill/>
        </p:spPr>
      </p:pic>
      <p:sp>
        <p:nvSpPr>
          <p:cNvPr id="11" name="ZoneTexte 10">
            <a:extLst>
              <a:ext uri="{FF2B5EF4-FFF2-40B4-BE49-F238E27FC236}">
                <a16:creationId xmlns:a16="http://schemas.microsoft.com/office/drawing/2014/main" id="{8874A921-8871-C6A1-CC02-53E74507D34F}"/>
              </a:ext>
            </a:extLst>
          </p:cNvPr>
          <p:cNvSpPr txBox="1"/>
          <p:nvPr/>
        </p:nvSpPr>
        <p:spPr>
          <a:xfrm>
            <a:off x="1229360" y="4653280"/>
            <a:ext cx="711200" cy="721360"/>
          </a:xfrm>
          <a:prstGeom prst="rect">
            <a:avLst/>
          </a:prstGeom>
          <a:noFill/>
        </p:spPr>
        <p:txBody>
          <a:bodyPr wrap="square" rtlCol="0">
            <a:spAutoFit/>
          </a:bodyPr>
          <a:lstStyle/>
          <a:p>
            <a:endParaRPr lang="fr-FR" dirty="0"/>
          </a:p>
        </p:txBody>
      </p:sp>
      <p:pic>
        <p:nvPicPr>
          <p:cNvPr id="14" name="Image 13">
            <a:extLst>
              <a:ext uri="{FF2B5EF4-FFF2-40B4-BE49-F238E27FC236}">
                <a16:creationId xmlns:a16="http://schemas.microsoft.com/office/drawing/2014/main" id="{2074AE5D-E706-B143-78B1-8176C0D65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3566" y="4016660"/>
            <a:ext cx="171474" cy="219106"/>
          </a:xfrm>
          <a:prstGeom prst="rect">
            <a:avLst/>
          </a:prstGeom>
        </p:spPr>
      </p:pic>
      <p:pic>
        <p:nvPicPr>
          <p:cNvPr id="16" name="Image 15">
            <a:extLst>
              <a:ext uri="{FF2B5EF4-FFF2-40B4-BE49-F238E27FC236}">
                <a16:creationId xmlns:a16="http://schemas.microsoft.com/office/drawing/2014/main" id="{AB4DAD2B-8A57-D452-DB9F-A55D05ACEF7B}"/>
              </a:ext>
            </a:extLst>
          </p:cNvPr>
          <p:cNvPicPr>
            <a:picLocks noChangeAspect="1"/>
          </p:cNvPicPr>
          <p:nvPr/>
        </p:nvPicPr>
        <p:blipFill>
          <a:blip r:embed="rId4"/>
          <a:stretch>
            <a:fillRect/>
          </a:stretch>
        </p:blipFill>
        <p:spPr>
          <a:xfrm>
            <a:off x="4119547" y="729597"/>
            <a:ext cx="219106" cy="247685"/>
          </a:xfrm>
          <a:prstGeom prst="rect">
            <a:avLst/>
          </a:prstGeom>
        </p:spPr>
      </p:pic>
      <p:cxnSp>
        <p:nvCxnSpPr>
          <p:cNvPr id="18" name="Connecteur droit avec flèche 17">
            <a:extLst>
              <a:ext uri="{FF2B5EF4-FFF2-40B4-BE49-F238E27FC236}">
                <a16:creationId xmlns:a16="http://schemas.microsoft.com/office/drawing/2014/main" id="{5160D662-19F7-A9EB-7732-C311B958DF54}"/>
              </a:ext>
            </a:extLst>
          </p:cNvPr>
          <p:cNvCxnSpPr/>
          <p:nvPr/>
        </p:nvCxnSpPr>
        <p:spPr>
          <a:xfrm>
            <a:off x="4236720" y="982980"/>
            <a:ext cx="53340" cy="1371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Espace réservé du pied de page 1">
            <a:extLst>
              <a:ext uri="{FF2B5EF4-FFF2-40B4-BE49-F238E27FC236}">
                <a16:creationId xmlns:a16="http://schemas.microsoft.com/office/drawing/2014/main" id="{AC5BC9F3-E11A-4EB4-EF39-79CF5687B61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B2F0738-A7C6-6138-D9ED-444A4C4AC771}"/>
              </a:ext>
            </a:extLst>
          </p:cNvPr>
          <p:cNvSpPr>
            <a:spLocks noGrp="1"/>
          </p:cNvSpPr>
          <p:nvPr>
            <p:ph type="sldNum" sz="quarter" idx="12"/>
          </p:nvPr>
        </p:nvSpPr>
        <p:spPr/>
        <p:txBody>
          <a:bodyPr/>
          <a:lstStyle/>
          <a:p>
            <a:fld id="{0A4F7582-82EA-4135-8638-4D3F9A56FA9B}" type="slidenum">
              <a:rPr lang="fr-FR" smtClean="0"/>
              <a:t>13</a:t>
            </a:fld>
            <a:endParaRPr lang="fr-FR"/>
          </a:p>
        </p:txBody>
      </p:sp>
    </p:spTree>
    <p:extLst>
      <p:ext uri="{BB962C8B-B14F-4D97-AF65-F5344CB8AC3E}">
        <p14:creationId xmlns:p14="http://schemas.microsoft.com/office/powerpoint/2010/main" val="8435293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27950006-128E-6EDD-6EF8-92D9F6D01CCF}"/>
              </a:ext>
            </a:extLst>
          </p:cNvPr>
          <p:cNvSpPr/>
          <p:nvPr/>
        </p:nvSpPr>
        <p:spPr>
          <a:xfrm>
            <a:off x="0" y="0"/>
            <a:ext cx="12192000" cy="6858000"/>
          </a:xfrm>
          <a:prstGeom prst="rect">
            <a:avLst/>
          </a:prstGeom>
          <a:solidFill>
            <a:srgbClr val="F4E8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7" name="Groupe 126">
            <a:extLst>
              <a:ext uri="{FF2B5EF4-FFF2-40B4-BE49-F238E27FC236}">
                <a16:creationId xmlns:a16="http://schemas.microsoft.com/office/drawing/2014/main" id="{9EE102E1-CD65-9D6F-C2F8-B81C7EA5DFE7}"/>
              </a:ext>
            </a:extLst>
          </p:cNvPr>
          <p:cNvGrpSpPr/>
          <p:nvPr/>
        </p:nvGrpSpPr>
        <p:grpSpPr>
          <a:xfrm>
            <a:off x="-33832" y="1279459"/>
            <a:ext cx="4898594" cy="5578541"/>
            <a:chOff x="-33832" y="1279459"/>
            <a:chExt cx="4898594" cy="5578541"/>
          </a:xfrm>
        </p:grpSpPr>
        <p:grpSp>
          <p:nvGrpSpPr>
            <p:cNvPr id="123" name="Groupe 122">
              <a:extLst>
                <a:ext uri="{FF2B5EF4-FFF2-40B4-BE49-F238E27FC236}">
                  <a16:creationId xmlns:a16="http://schemas.microsoft.com/office/drawing/2014/main" id="{C7965ADE-B324-4033-830A-5789E826917E}"/>
                </a:ext>
              </a:extLst>
            </p:cNvPr>
            <p:cNvGrpSpPr/>
            <p:nvPr/>
          </p:nvGrpSpPr>
          <p:grpSpPr>
            <a:xfrm>
              <a:off x="-33832" y="1798166"/>
              <a:ext cx="4898594" cy="5059834"/>
              <a:chOff x="77917" y="1156766"/>
              <a:chExt cx="4898594" cy="5059834"/>
            </a:xfrm>
          </p:grpSpPr>
          <p:pic>
            <p:nvPicPr>
              <p:cNvPr id="120" name="Image 119">
                <a:extLst>
                  <a:ext uri="{FF2B5EF4-FFF2-40B4-BE49-F238E27FC236}">
                    <a16:creationId xmlns:a16="http://schemas.microsoft.com/office/drawing/2014/main" id="{4B9E80E3-67CE-C899-457A-2FE0721BD051}"/>
                  </a:ext>
                </a:extLst>
              </p:cNvPr>
              <p:cNvPicPr>
                <a:picLocks noChangeAspect="1"/>
              </p:cNvPicPr>
              <p:nvPr/>
            </p:nvPicPr>
            <p:blipFill>
              <a:blip r:embed="rId2"/>
              <a:stretch>
                <a:fillRect/>
              </a:stretch>
            </p:blipFill>
            <p:spPr>
              <a:xfrm>
                <a:off x="77917" y="1156766"/>
                <a:ext cx="4898594" cy="5059834"/>
              </a:xfrm>
              <a:prstGeom prst="rect">
                <a:avLst/>
              </a:prstGeom>
            </p:spPr>
          </p:pic>
          <p:grpSp>
            <p:nvGrpSpPr>
              <p:cNvPr id="59" name="Groupe 58">
                <a:extLst>
                  <a:ext uri="{FF2B5EF4-FFF2-40B4-BE49-F238E27FC236}">
                    <a16:creationId xmlns:a16="http://schemas.microsoft.com/office/drawing/2014/main" id="{B5E8172C-45FC-BDB0-FBE9-E588821D4256}"/>
                  </a:ext>
                </a:extLst>
              </p:cNvPr>
              <p:cNvGrpSpPr/>
              <p:nvPr/>
            </p:nvGrpSpPr>
            <p:grpSpPr>
              <a:xfrm>
                <a:off x="775745" y="2179639"/>
                <a:ext cx="2905761" cy="3324221"/>
                <a:chOff x="4643121" y="1766886"/>
                <a:chExt cx="2905761" cy="3324221"/>
              </a:xfrm>
            </p:grpSpPr>
            <p:grpSp>
              <p:nvGrpSpPr>
                <p:cNvPr id="2" name="Groupe 1">
                  <a:extLst>
                    <a:ext uri="{FF2B5EF4-FFF2-40B4-BE49-F238E27FC236}">
                      <a16:creationId xmlns:a16="http://schemas.microsoft.com/office/drawing/2014/main" id="{D929F333-DE62-1392-F8DB-93F376097AF7}"/>
                    </a:ext>
                  </a:extLst>
                </p:cNvPr>
                <p:cNvGrpSpPr/>
                <p:nvPr/>
              </p:nvGrpSpPr>
              <p:grpSpPr>
                <a:xfrm>
                  <a:off x="4643121" y="1766886"/>
                  <a:ext cx="2905761" cy="3324221"/>
                  <a:chOff x="1856400" y="561000"/>
                  <a:chExt cx="2905761" cy="3324861"/>
                </a:xfrm>
              </p:grpSpPr>
              <p:pic>
                <p:nvPicPr>
                  <p:cNvPr id="3" name="Image 2">
                    <a:extLst>
                      <a:ext uri="{FF2B5EF4-FFF2-40B4-BE49-F238E27FC236}">
                        <a16:creationId xmlns:a16="http://schemas.microsoft.com/office/drawing/2014/main" id="{E8857072-83C9-4158-39F1-92B48AE0CA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522990" flipV="1">
                    <a:off x="1856400" y="1541924"/>
                    <a:ext cx="1153500" cy="129818"/>
                  </a:xfrm>
                  <a:prstGeom prst="rect">
                    <a:avLst/>
                  </a:prstGeom>
                </p:spPr>
              </p:pic>
              <p:pic>
                <p:nvPicPr>
                  <p:cNvPr id="4" name="Image 3">
                    <a:extLst>
                      <a:ext uri="{FF2B5EF4-FFF2-40B4-BE49-F238E27FC236}">
                        <a16:creationId xmlns:a16="http://schemas.microsoft.com/office/drawing/2014/main" id="{2880EDAA-CB0D-2536-B115-C31B5C63C4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2780325" y="2351549"/>
                    <a:ext cx="1153500" cy="129818"/>
                  </a:xfrm>
                  <a:prstGeom prst="rect">
                    <a:avLst/>
                  </a:prstGeom>
                </p:spPr>
              </p:pic>
              <p:pic>
                <p:nvPicPr>
                  <p:cNvPr id="5" name="Image 4">
                    <a:extLst>
                      <a:ext uri="{FF2B5EF4-FFF2-40B4-BE49-F238E27FC236}">
                        <a16:creationId xmlns:a16="http://schemas.microsoft.com/office/drawing/2014/main" id="{C2BF616E-BB4C-6B88-4C0A-F8F513675F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2751751" y="1465876"/>
                    <a:ext cx="1153160" cy="129540"/>
                  </a:xfrm>
                  <a:prstGeom prst="rect">
                    <a:avLst/>
                  </a:prstGeom>
                </p:spPr>
              </p:pic>
              <p:pic>
                <p:nvPicPr>
                  <p:cNvPr id="6" name="Image 5">
                    <a:extLst>
                      <a:ext uri="{FF2B5EF4-FFF2-40B4-BE49-F238E27FC236}">
                        <a16:creationId xmlns:a16="http://schemas.microsoft.com/office/drawing/2014/main" id="{F21718DE-476B-39FD-C409-46EC37E3E0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1896722" y="2463777"/>
                    <a:ext cx="1153160" cy="128905"/>
                  </a:xfrm>
                  <a:prstGeom prst="rect">
                    <a:avLst/>
                  </a:prstGeom>
                </p:spPr>
              </p:pic>
              <p:pic>
                <p:nvPicPr>
                  <p:cNvPr id="7" name="Image 6">
                    <a:extLst>
                      <a:ext uri="{FF2B5EF4-FFF2-40B4-BE49-F238E27FC236}">
                        <a16:creationId xmlns:a16="http://schemas.microsoft.com/office/drawing/2014/main" id="{655B2955-C06F-DB21-CEB6-66967957CE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3609001" y="1370625"/>
                    <a:ext cx="1153160" cy="129540"/>
                  </a:xfrm>
                  <a:prstGeom prst="rect">
                    <a:avLst/>
                  </a:prstGeom>
                </p:spPr>
              </p:pic>
              <p:pic>
                <p:nvPicPr>
                  <p:cNvPr id="8" name="Image 7">
                    <a:extLst>
                      <a:ext uri="{FF2B5EF4-FFF2-40B4-BE49-F238E27FC236}">
                        <a16:creationId xmlns:a16="http://schemas.microsoft.com/office/drawing/2014/main" id="{0357194C-8D9F-9F1B-5C86-E46AA0FB05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3725206" y="2273596"/>
                    <a:ext cx="1153160" cy="128270"/>
                  </a:xfrm>
                  <a:prstGeom prst="rect">
                    <a:avLst/>
                  </a:prstGeom>
                </p:spPr>
              </p:pic>
              <p:pic>
                <p:nvPicPr>
                  <p:cNvPr id="9" name="Image 8">
                    <a:extLst>
                      <a:ext uri="{FF2B5EF4-FFF2-40B4-BE49-F238E27FC236}">
                        <a16:creationId xmlns:a16="http://schemas.microsoft.com/office/drawing/2014/main" id="{8C754728-990D-87B3-13F9-55E1C30367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2646975" y="561000"/>
                    <a:ext cx="1153160" cy="128905"/>
                  </a:xfrm>
                  <a:prstGeom prst="rect">
                    <a:avLst/>
                  </a:prstGeom>
                </p:spPr>
              </p:pic>
              <p:pic>
                <p:nvPicPr>
                  <p:cNvPr id="10" name="Image 9">
                    <a:extLst>
                      <a:ext uri="{FF2B5EF4-FFF2-40B4-BE49-F238E27FC236}">
                        <a16:creationId xmlns:a16="http://schemas.microsoft.com/office/drawing/2014/main" id="{0D6FDE36-BB3C-2389-37CE-7CB127F7F8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2896531" y="3245146"/>
                    <a:ext cx="1153160" cy="128270"/>
                  </a:xfrm>
                  <a:prstGeom prst="rect">
                    <a:avLst/>
                  </a:prstGeom>
                </p:spPr>
              </p:pic>
            </p:gr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2" name="Encre 41">
                      <a:extLst>
                        <a:ext uri="{FF2B5EF4-FFF2-40B4-BE49-F238E27FC236}">
                          <a16:creationId xmlns:a16="http://schemas.microsoft.com/office/drawing/2014/main" id="{BC0182A3-92CA-26CA-979C-8E88F1B4EC50}"/>
                        </a:ext>
                      </a:extLst>
                    </p14:cNvPr>
                    <p14:cNvContentPartPr/>
                    <p14:nvPr/>
                  </p14:nvContentPartPr>
                  <p14:xfrm>
                    <a:off x="5811810" y="4910099"/>
                    <a:ext cx="360" cy="360"/>
                  </p14:xfrm>
                </p:contentPart>
              </mc:Choice>
              <mc:Fallback xmlns="">
                <p:pic>
                  <p:nvPicPr>
                    <p:cNvPr id="42" name="Encre 41">
                      <a:extLst>
                        <a:ext uri="{FF2B5EF4-FFF2-40B4-BE49-F238E27FC236}">
                          <a16:creationId xmlns:a16="http://schemas.microsoft.com/office/drawing/2014/main" id="{BC0182A3-92CA-26CA-979C-8E88F1B4EC50}"/>
                        </a:ext>
                      </a:extLst>
                    </p:cNvPr>
                    <p:cNvPicPr/>
                    <p:nvPr/>
                  </p:nvPicPr>
                  <p:blipFill>
                    <a:blip r:embed="rId5"/>
                    <a:stretch>
                      <a:fillRect/>
                    </a:stretch>
                  </p:blipFill>
                  <p:spPr>
                    <a:xfrm>
                      <a:off x="5803170" y="4901099"/>
                      <a:ext cx="18000" cy="18000"/>
                    </a:xfrm>
                    <a:prstGeom prst="rect">
                      <a:avLst/>
                    </a:prstGeom>
                  </p:spPr>
                </p:pic>
              </mc:Fallback>
            </mc:AlternateContent>
          </p:grpSp>
        </p:grpSp>
        <p:pic>
          <p:nvPicPr>
            <p:cNvPr id="126" name="Image 125">
              <a:extLst>
                <a:ext uri="{FF2B5EF4-FFF2-40B4-BE49-F238E27FC236}">
                  <a16:creationId xmlns:a16="http://schemas.microsoft.com/office/drawing/2014/main" id="{BEF453BB-EAC7-393F-9D6B-3C19A309BF34}"/>
                </a:ext>
              </a:extLst>
            </p:cNvPr>
            <p:cNvPicPr>
              <a:picLocks noChangeAspect="1"/>
            </p:cNvPicPr>
            <p:nvPr/>
          </p:nvPicPr>
          <p:blipFill>
            <a:blip r:embed="rId6"/>
            <a:stretch>
              <a:fillRect/>
            </a:stretch>
          </p:blipFill>
          <p:spPr>
            <a:xfrm>
              <a:off x="314466" y="1279459"/>
              <a:ext cx="4258269" cy="819264"/>
            </a:xfrm>
            <a:prstGeom prst="rect">
              <a:avLst/>
            </a:prstGeom>
          </p:spPr>
        </p:pic>
      </p:grpSp>
      <p:grpSp>
        <p:nvGrpSpPr>
          <p:cNvPr id="131" name="Groupe 130">
            <a:extLst>
              <a:ext uri="{FF2B5EF4-FFF2-40B4-BE49-F238E27FC236}">
                <a16:creationId xmlns:a16="http://schemas.microsoft.com/office/drawing/2014/main" id="{1F767AEB-4D1C-113F-9539-3AF842DF6C0B}"/>
              </a:ext>
            </a:extLst>
          </p:cNvPr>
          <p:cNvGrpSpPr/>
          <p:nvPr/>
        </p:nvGrpSpPr>
        <p:grpSpPr>
          <a:xfrm>
            <a:off x="6882745" y="1095375"/>
            <a:ext cx="5309255" cy="5762625"/>
            <a:chOff x="6882745" y="1095375"/>
            <a:chExt cx="5309255" cy="5762625"/>
          </a:xfrm>
        </p:grpSpPr>
        <p:pic>
          <p:nvPicPr>
            <p:cNvPr id="122" name="Image 121">
              <a:extLst>
                <a:ext uri="{FF2B5EF4-FFF2-40B4-BE49-F238E27FC236}">
                  <a16:creationId xmlns:a16="http://schemas.microsoft.com/office/drawing/2014/main" id="{F943C8E8-523A-4580-0064-4EE1C8F055A2}"/>
                </a:ext>
              </a:extLst>
            </p:cNvPr>
            <p:cNvPicPr>
              <a:picLocks noChangeAspect="1"/>
            </p:cNvPicPr>
            <p:nvPr/>
          </p:nvPicPr>
          <p:blipFill>
            <a:blip r:embed="rId2"/>
            <a:stretch>
              <a:fillRect/>
            </a:stretch>
          </p:blipFill>
          <p:spPr>
            <a:xfrm flipH="1">
              <a:off x="6882745" y="1798166"/>
              <a:ext cx="4898594" cy="5059834"/>
            </a:xfrm>
            <a:prstGeom prst="rect">
              <a:avLst/>
            </a:prstGeom>
          </p:spPr>
        </p:pic>
        <p:grpSp>
          <p:nvGrpSpPr>
            <p:cNvPr id="112" name="Groupe 111">
              <a:extLst>
                <a:ext uri="{FF2B5EF4-FFF2-40B4-BE49-F238E27FC236}">
                  <a16:creationId xmlns:a16="http://schemas.microsoft.com/office/drawing/2014/main" id="{E6AB8BA0-0ACD-7055-0993-0FCDA4C2AD0E}"/>
                </a:ext>
              </a:extLst>
            </p:cNvPr>
            <p:cNvGrpSpPr/>
            <p:nvPr/>
          </p:nvGrpSpPr>
          <p:grpSpPr>
            <a:xfrm>
              <a:off x="7912971" y="2885479"/>
              <a:ext cx="3169015" cy="3841894"/>
              <a:chOff x="6881618" y="2227314"/>
              <a:chExt cx="3169015" cy="3841894"/>
            </a:xfrm>
          </p:grpSpPr>
          <p:grpSp>
            <p:nvGrpSpPr>
              <p:cNvPr id="61" name="Groupe 60">
                <a:extLst>
                  <a:ext uri="{FF2B5EF4-FFF2-40B4-BE49-F238E27FC236}">
                    <a16:creationId xmlns:a16="http://schemas.microsoft.com/office/drawing/2014/main" id="{AF39B0FE-6A8C-DF05-B314-A0C311F872FB}"/>
                  </a:ext>
                </a:extLst>
              </p:cNvPr>
              <p:cNvGrpSpPr/>
              <p:nvPr/>
            </p:nvGrpSpPr>
            <p:grpSpPr>
              <a:xfrm flipH="1">
                <a:off x="7112476" y="2254699"/>
                <a:ext cx="2905761" cy="3324221"/>
                <a:chOff x="1856400" y="561000"/>
                <a:chExt cx="2905761" cy="3324861"/>
              </a:xfrm>
            </p:grpSpPr>
            <p:pic>
              <p:nvPicPr>
                <p:cNvPr id="86" name="Image 85">
                  <a:extLst>
                    <a:ext uri="{FF2B5EF4-FFF2-40B4-BE49-F238E27FC236}">
                      <a16:creationId xmlns:a16="http://schemas.microsoft.com/office/drawing/2014/main" id="{FDFE4BCF-2AD3-76C6-7F8A-32D2D8FDE2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522990" flipV="1">
                  <a:off x="1856400" y="1541924"/>
                  <a:ext cx="1153500" cy="129818"/>
                </a:xfrm>
                <a:prstGeom prst="rect">
                  <a:avLst/>
                </a:prstGeom>
              </p:spPr>
            </p:pic>
            <p:pic>
              <p:nvPicPr>
                <p:cNvPr id="87" name="Image 86">
                  <a:extLst>
                    <a:ext uri="{FF2B5EF4-FFF2-40B4-BE49-F238E27FC236}">
                      <a16:creationId xmlns:a16="http://schemas.microsoft.com/office/drawing/2014/main" id="{AC15A853-CD72-A5F3-0391-CE15988FDB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2780325" y="2351549"/>
                  <a:ext cx="1153500" cy="129818"/>
                </a:xfrm>
                <a:prstGeom prst="rect">
                  <a:avLst/>
                </a:prstGeom>
              </p:spPr>
            </p:pic>
            <p:pic>
              <p:nvPicPr>
                <p:cNvPr id="88" name="Image 87">
                  <a:extLst>
                    <a:ext uri="{FF2B5EF4-FFF2-40B4-BE49-F238E27FC236}">
                      <a16:creationId xmlns:a16="http://schemas.microsoft.com/office/drawing/2014/main" id="{444DEC97-FF6A-9E08-675B-6CA3C2220D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2751751" y="1465876"/>
                  <a:ext cx="1153160" cy="129540"/>
                </a:xfrm>
                <a:prstGeom prst="rect">
                  <a:avLst/>
                </a:prstGeom>
              </p:spPr>
            </p:pic>
            <p:pic>
              <p:nvPicPr>
                <p:cNvPr id="89" name="Image 88">
                  <a:extLst>
                    <a:ext uri="{FF2B5EF4-FFF2-40B4-BE49-F238E27FC236}">
                      <a16:creationId xmlns:a16="http://schemas.microsoft.com/office/drawing/2014/main" id="{BEFB67B1-8CCB-DDF4-C101-809631585E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1896722" y="2463777"/>
                  <a:ext cx="1153160" cy="128905"/>
                </a:xfrm>
                <a:prstGeom prst="rect">
                  <a:avLst/>
                </a:prstGeom>
              </p:spPr>
            </p:pic>
            <p:pic>
              <p:nvPicPr>
                <p:cNvPr id="90" name="Image 89">
                  <a:extLst>
                    <a:ext uri="{FF2B5EF4-FFF2-40B4-BE49-F238E27FC236}">
                      <a16:creationId xmlns:a16="http://schemas.microsoft.com/office/drawing/2014/main" id="{BAF05220-E782-B7BE-AAFD-931353EC3F0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3609001" y="1370625"/>
                  <a:ext cx="1153160" cy="129540"/>
                </a:xfrm>
                <a:prstGeom prst="rect">
                  <a:avLst/>
                </a:prstGeom>
              </p:spPr>
            </p:pic>
            <p:pic>
              <p:nvPicPr>
                <p:cNvPr id="91" name="Image 90">
                  <a:extLst>
                    <a:ext uri="{FF2B5EF4-FFF2-40B4-BE49-F238E27FC236}">
                      <a16:creationId xmlns:a16="http://schemas.microsoft.com/office/drawing/2014/main" id="{5E056C62-7907-B6F5-2801-A7E55E9A41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3725206" y="2273596"/>
                  <a:ext cx="1153160" cy="128270"/>
                </a:xfrm>
                <a:prstGeom prst="rect">
                  <a:avLst/>
                </a:prstGeom>
              </p:spPr>
            </p:pic>
            <p:pic>
              <p:nvPicPr>
                <p:cNvPr id="92" name="Image 91">
                  <a:extLst>
                    <a:ext uri="{FF2B5EF4-FFF2-40B4-BE49-F238E27FC236}">
                      <a16:creationId xmlns:a16="http://schemas.microsoft.com/office/drawing/2014/main" id="{B5CE4117-1451-BCB0-4605-C98553CDC8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423059" flipV="1">
                  <a:off x="2646975" y="561000"/>
                  <a:ext cx="1153160" cy="128905"/>
                </a:xfrm>
                <a:prstGeom prst="rect">
                  <a:avLst/>
                </a:prstGeom>
              </p:spPr>
            </p:pic>
            <p:pic>
              <p:nvPicPr>
                <p:cNvPr id="93" name="Image 92">
                  <a:extLst>
                    <a:ext uri="{FF2B5EF4-FFF2-40B4-BE49-F238E27FC236}">
                      <a16:creationId xmlns:a16="http://schemas.microsoft.com/office/drawing/2014/main" id="{2E63C395-DB06-F594-18EE-C6AC67D235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758898" flipV="1">
                  <a:off x="2896531" y="3245146"/>
                  <a:ext cx="1153160" cy="128270"/>
                </a:xfrm>
                <a:prstGeom prst="rect">
                  <a:avLst/>
                </a:prstGeom>
              </p:spPr>
            </p:pic>
          </p:grpSp>
          <p:pic>
            <p:nvPicPr>
              <p:cNvPr id="94" name="Image 93">
                <a:extLst>
                  <a:ext uri="{FF2B5EF4-FFF2-40B4-BE49-F238E27FC236}">
                    <a16:creationId xmlns:a16="http://schemas.microsoft.com/office/drawing/2014/main" id="{AA65EB61-AE93-537A-83C8-27D9F54955F3}"/>
                  </a:ext>
                </a:extLst>
              </p:cNvPr>
              <p:cNvPicPr>
                <a:picLocks noChangeAspect="1"/>
              </p:cNvPicPr>
              <p:nvPr/>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161610" flipV="1">
                <a:off x="6881618" y="4917620"/>
                <a:ext cx="1153160" cy="127635"/>
              </a:xfrm>
              <a:prstGeom prst="rect">
                <a:avLst/>
              </a:prstGeom>
            </p:spPr>
          </p:pic>
          <p:pic>
            <p:nvPicPr>
              <p:cNvPr id="96" name="Image 95">
                <a:extLst>
                  <a:ext uri="{FF2B5EF4-FFF2-40B4-BE49-F238E27FC236}">
                    <a16:creationId xmlns:a16="http://schemas.microsoft.com/office/drawing/2014/main" id="{B41EE7C5-4CC2-717B-F432-F636028BEEF6}"/>
                  </a:ext>
                </a:extLst>
              </p:cNvPr>
              <p:cNvPicPr>
                <a:picLocks noChangeAspect="1"/>
              </p:cNvPicPr>
              <p:nvPr/>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184224" flipV="1">
                <a:off x="7786875" y="5941573"/>
                <a:ext cx="1153160" cy="127635"/>
              </a:xfrm>
              <a:prstGeom prst="rect">
                <a:avLst/>
              </a:prstGeom>
            </p:spPr>
          </p:pic>
          <p:pic>
            <p:nvPicPr>
              <p:cNvPr id="98" name="Image 97">
                <a:extLst>
                  <a:ext uri="{FF2B5EF4-FFF2-40B4-BE49-F238E27FC236}">
                    <a16:creationId xmlns:a16="http://schemas.microsoft.com/office/drawing/2014/main" id="{19B028B3-2328-491D-E2D7-E0C691046E78}"/>
                  </a:ext>
                </a:extLst>
              </p:cNvPr>
              <p:cNvPicPr>
                <a:picLocks noChangeAspect="1"/>
              </p:cNvPicPr>
              <p:nvPr/>
            </p:nvPicPr>
            <p:blipFill>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292449" flipV="1">
                <a:off x="8727548" y="5073296"/>
                <a:ext cx="1153160" cy="127635"/>
              </a:xfrm>
              <a:prstGeom prst="rect">
                <a:avLst/>
              </a:prstGeom>
            </p:spPr>
          </p:pic>
          <p:pic>
            <p:nvPicPr>
              <p:cNvPr id="103" name="Image 102">
                <a:extLst>
                  <a:ext uri="{FF2B5EF4-FFF2-40B4-BE49-F238E27FC236}">
                    <a16:creationId xmlns:a16="http://schemas.microsoft.com/office/drawing/2014/main" id="{ECA81A80-7A0D-F73F-D301-CA65A91550E5}"/>
                  </a:ext>
                </a:extLst>
              </p:cNvPr>
              <p:cNvPicPr>
                <a:picLocks noChangeAspect="1"/>
              </p:cNvPicPr>
              <p:nvPr/>
            </p:nvPicPr>
            <p:blipFill>
              <a:blip r:embed="rId7" cstate="screen">
                <a:duotone>
                  <a:prstClr val="black"/>
                  <a:schemeClr val="accent1">
                    <a:tint val="45000"/>
                    <a:satMod val="400000"/>
                  </a:scheme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298592" flipV="1">
                <a:off x="8897473" y="3268019"/>
                <a:ext cx="1153160" cy="127635"/>
              </a:xfrm>
              <a:prstGeom prst="rect">
                <a:avLst/>
              </a:prstGeom>
            </p:spPr>
          </p:pic>
          <p:pic>
            <p:nvPicPr>
              <p:cNvPr id="105" name="Image 104">
                <a:extLst>
                  <a:ext uri="{FF2B5EF4-FFF2-40B4-BE49-F238E27FC236}">
                    <a16:creationId xmlns:a16="http://schemas.microsoft.com/office/drawing/2014/main" id="{BC8D5793-7343-13B3-8975-8690958BA61D}"/>
                  </a:ext>
                </a:extLst>
              </p:cNvPr>
              <p:cNvPicPr>
                <a:picLocks noChangeAspect="1"/>
              </p:cNvPicPr>
              <p:nvPr/>
            </p:nvPicPr>
            <p:blipFill>
              <a:blip r:embed="rId7" cstate="screen">
                <a:duotone>
                  <a:prstClr val="black"/>
                  <a:schemeClr val="accent1">
                    <a:tint val="45000"/>
                    <a:satMod val="400000"/>
                  </a:scheme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298592" flipV="1">
                <a:off x="8074503" y="2227314"/>
                <a:ext cx="1153160" cy="127635"/>
              </a:xfrm>
              <a:prstGeom prst="rect">
                <a:avLst/>
              </a:prstGeom>
            </p:spPr>
          </p:pic>
          <p:pic>
            <p:nvPicPr>
              <p:cNvPr id="107" name="Image 106">
                <a:extLst>
                  <a:ext uri="{FF2B5EF4-FFF2-40B4-BE49-F238E27FC236}">
                    <a16:creationId xmlns:a16="http://schemas.microsoft.com/office/drawing/2014/main" id="{7D770B88-4334-2990-9CD7-27EDCDA15A85}"/>
                  </a:ext>
                </a:extLst>
              </p:cNvPr>
              <p:cNvPicPr>
                <a:picLocks noChangeAspect="1"/>
              </p:cNvPicPr>
              <p:nvPr/>
            </p:nvPicPr>
            <p:blipFill>
              <a:blip r:embed="rId7" cstate="screen">
                <a:duotone>
                  <a:prstClr val="black"/>
                  <a:schemeClr val="accent1">
                    <a:tint val="45000"/>
                    <a:satMod val="400000"/>
                  </a:schemeClr>
                </a:duotone>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p:blipFill>
            <p:spPr>
              <a:xfrm rot="8109399" flipV="1">
                <a:off x="7072096" y="3059129"/>
                <a:ext cx="1153160" cy="127635"/>
              </a:xfrm>
              <a:prstGeom prst="rect">
                <a:avLst/>
              </a:prstGeom>
            </p:spPr>
          </p:pic>
        </p:grpSp>
        <p:sp>
          <p:nvSpPr>
            <p:cNvPr id="113" name="Flèche : haut 112">
              <a:extLst>
                <a:ext uri="{FF2B5EF4-FFF2-40B4-BE49-F238E27FC236}">
                  <a16:creationId xmlns:a16="http://schemas.microsoft.com/office/drawing/2014/main" id="{A08859EC-C18B-7114-314B-EA224A9E71E7}"/>
                </a:ext>
              </a:extLst>
            </p:cNvPr>
            <p:cNvSpPr/>
            <p:nvPr/>
          </p:nvSpPr>
          <p:spPr>
            <a:xfrm>
              <a:off x="8477981" y="4202618"/>
              <a:ext cx="201716" cy="1160827"/>
            </a:xfrm>
            <a:prstGeom prst="up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5" name="Flèche : haut 114">
              <a:extLst>
                <a:ext uri="{FF2B5EF4-FFF2-40B4-BE49-F238E27FC236}">
                  <a16:creationId xmlns:a16="http://schemas.microsoft.com/office/drawing/2014/main" id="{275A6CE5-308B-3095-6AF3-C7E6CBF2257B}"/>
                </a:ext>
              </a:extLst>
            </p:cNvPr>
            <p:cNvSpPr/>
            <p:nvPr/>
          </p:nvSpPr>
          <p:spPr>
            <a:xfrm>
              <a:off x="9380339" y="3397466"/>
              <a:ext cx="217810" cy="3014820"/>
            </a:xfrm>
            <a:prstGeom prst="up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7" name="Flèche : haut 116">
              <a:extLst>
                <a:ext uri="{FF2B5EF4-FFF2-40B4-BE49-F238E27FC236}">
                  <a16:creationId xmlns:a16="http://schemas.microsoft.com/office/drawing/2014/main" id="{EE6428F2-C078-F8B5-BF64-16E661671912}"/>
                </a:ext>
              </a:extLst>
            </p:cNvPr>
            <p:cNvSpPr/>
            <p:nvPr/>
          </p:nvSpPr>
          <p:spPr>
            <a:xfrm>
              <a:off x="10359713" y="4209991"/>
              <a:ext cx="174191" cy="1262070"/>
            </a:xfrm>
            <a:prstGeom prst="upArrow">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9" name="Image 128">
              <a:extLst>
                <a:ext uri="{FF2B5EF4-FFF2-40B4-BE49-F238E27FC236}">
                  <a16:creationId xmlns:a16="http://schemas.microsoft.com/office/drawing/2014/main" id="{A121710C-9E81-9BCB-1D86-804AFF2E966A}"/>
                </a:ext>
              </a:extLst>
            </p:cNvPr>
            <p:cNvPicPr>
              <a:picLocks noChangeAspect="1"/>
            </p:cNvPicPr>
            <p:nvPr/>
          </p:nvPicPr>
          <p:blipFill>
            <a:blip r:embed="rId9"/>
            <a:stretch>
              <a:fillRect/>
            </a:stretch>
          </p:blipFill>
          <p:spPr>
            <a:xfrm>
              <a:off x="7140097" y="1095375"/>
              <a:ext cx="5051903" cy="1060142"/>
            </a:xfrm>
            <a:prstGeom prst="rect">
              <a:avLst/>
            </a:prstGeom>
          </p:spPr>
        </p:pic>
      </p:grpSp>
      <p:pic>
        <p:nvPicPr>
          <p:cNvPr id="133" name="Image 132">
            <a:extLst>
              <a:ext uri="{FF2B5EF4-FFF2-40B4-BE49-F238E27FC236}">
                <a16:creationId xmlns:a16="http://schemas.microsoft.com/office/drawing/2014/main" id="{D1824715-7B57-AF86-A622-B012736EBE6D}"/>
              </a:ext>
            </a:extLst>
          </p:cNvPr>
          <p:cNvPicPr>
            <a:picLocks noChangeAspect="1"/>
          </p:cNvPicPr>
          <p:nvPr/>
        </p:nvPicPr>
        <p:blipFill>
          <a:blip r:embed="rId10"/>
          <a:stretch>
            <a:fillRect/>
          </a:stretch>
        </p:blipFill>
        <p:spPr>
          <a:xfrm>
            <a:off x="2015649" y="99449"/>
            <a:ext cx="7533266" cy="923433"/>
          </a:xfrm>
          <a:prstGeom prst="rect">
            <a:avLst/>
          </a:prstGeom>
        </p:spPr>
      </p:pic>
      <p:sp>
        <p:nvSpPr>
          <p:cNvPr id="134" name="Rectangle 133">
            <a:extLst>
              <a:ext uri="{FF2B5EF4-FFF2-40B4-BE49-F238E27FC236}">
                <a16:creationId xmlns:a16="http://schemas.microsoft.com/office/drawing/2014/main" id="{D98BD26B-5CE8-CB9C-D202-FB715C3B6E58}"/>
              </a:ext>
            </a:extLst>
          </p:cNvPr>
          <p:cNvSpPr/>
          <p:nvPr/>
        </p:nvSpPr>
        <p:spPr>
          <a:xfrm>
            <a:off x="5148197" y="601248"/>
            <a:ext cx="4400718" cy="421633"/>
          </a:xfrm>
          <a:prstGeom prst="rect">
            <a:avLst/>
          </a:prstGeom>
          <a:solidFill>
            <a:srgbClr val="F4E8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pied de page 10">
            <a:extLst>
              <a:ext uri="{FF2B5EF4-FFF2-40B4-BE49-F238E27FC236}">
                <a16:creationId xmlns:a16="http://schemas.microsoft.com/office/drawing/2014/main" id="{020FE32D-5E22-D921-A858-E2390753EDFA}"/>
              </a:ext>
            </a:extLst>
          </p:cNvPr>
          <p:cNvSpPr>
            <a:spLocks noGrp="1"/>
          </p:cNvSpPr>
          <p:nvPr>
            <p:ph type="ftr" sz="quarter" idx="11"/>
          </p:nvPr>
        </p:nvSpPr>
        <p:spPr/>
        <p:txBody>
          <a:bodyPr/>
          <a:lstStyle/>
          <a:p>
            <a:endParaRPr lang="fr-FR"/>
          </a:p>
        </p:txBody>
      </p:sp>
      <p:sp>
        <p:nvSpPr>
          <p:cNvPr id="12" name="Espace réservé du numéro de diapositive 11">
            <a:extLst>
              <a:ext uri="{FF2B5EF4-FFF2-40B4-BE49-F238E27FC236}">
                <a16:creationId xmlns:a16="http://schemas.microsoft.com/office/drawing/2014/main" id="{ACEC5A3B-F2D0-37FE-C698-4182947D7B7F}"/>
              </a:ext>
            </a:extLst>
          </p:cNvPr>
          <p:cNvSpPr>
            <a:spLocks noGrp="1"/>
          </p:cNvSpPr>
          <p:nvPr>
            <p:ph type="sldNum" sz="quarter" idx="12"/>
          </p:nvPr>
        </p:nvSpPr>
        <p:spPr/>
        <p:txBody>
          <a:bodyPr/>
          <a:lstStyle/>
          <a:p>
            <a:fld id="{0A4F7582-82EA-4135-8638-4D3F9A56FA9B}" type="slidenum">
              <a:rPr lang="fr-FR" smtClean="0"/>
              <a:t>14</a:t>
            </a:fld>
            <a:endParaRPr lang="fr-FR"/>
          </a:p>
        </p:txBody>
      </p:sp>
    </p:spTree>
    <p:extLst>
      <p:ext uri="{BB962C8B-B14F-4D97-AF65-F5344CB8AC3E}">
        <p14:creationId xmlns:p14="http://schemas.microsoft.com/office/powerpoint/2010/main" val="40734652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38756E5-5A43-DA9A-0618-2D78D27F9969}"/>
              </a:ext>
            </a:extLst>
          </p:cNvPr>
          <p:cNvPicPr>
            <a:picLocks noChangeAspect="1"/>
          </p:cNvPicPr>
          <p:nvPr/>
        </p:nvPicPr>
        <p:blipFill>
          <a:blip r:embed="rId2"/>
          <a:stretch>
            <a:fillRect/>
          </a:stretch>
        </p:blipFill>
        <p:spPr>
          <a:xfrm>
            <a:off x="1219200" y="9525"/>
            <a:ext cx="9753600" cy="6838950"/>
          </a:xfrm>
          <a:prstGeom prst="rect">
            <a:avLst/>
          </a:prstGeom>
        </p:spPr>
      </p:pic>
      <p:sp>
        <p:nvSpPr>
          <p:cNvPr id="2" name="Espace réservé du pied de page 1">
            <a:extLst>
              <a:ext uri="{FF2B5EF4-FFF2-40B4-BE49-F238E27FC236}">
                <a16:creationId xmlns:a16="http://schemas.microsoft.com/office/drawing/2014/main" id="{894EEF7F-831F-76CF-3A92-78553736B66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B4C609B-6549-5713-580F-F3433CD62EFD}"/>
              </a:ext>
            </a:extLst>
          </p:cNvPr>
          <p:cNvSpPr>
            <a:spLocks noGrp="1"/>
          </p:cNvSpPr>
          <p:nvPr>
            <p:ph type="sldNum" sz="quarter" idx="12"/>
          </p:nvPr>
        </p:nvSpPr>
        <p:spPr/>
        <p:txBody>
          <a:bodyPr/>
          <a:lstStyle/>
          <a:p>
            <a:fld id="{0A4F7582-82EA-4135-8638-4D3F9A56FA9B}" type="slidenum">
              <a:rPr lang="fr-FR" smtClean="0"/>
              <a:t>15</a:t>
            </a:fld>
            <a:endParaRPr lang="fr-FR"/>
          </a:p>
        </p:txBody>
      </p:sp>
    </p:spTree>
    <p:extLst>
      <p:ext uri="{BB962C8B-B14F-4D97-AF65-F5344CB8AC3E}">
        <p14:creationId xmlns:p14="http://schemas.microsoft.com/office/powerpoint/2010/main" val="134988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03BB746-9D66-139C-F01A-069EC3E4A2B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219200" y="9525"/>
            <a:ext cx="9753600" cy="6699885"/>
          </a:xfrm>
          <a:prstGeom prst="rect">
            <a:avLst/>
          </a:prstGeom>
        </p:spPr>
      </p:pic>
      <p:pic>
        <p:nvPicPr>
          <p:cNvPr id="8" name="Image 7">
            <a:extLst>
              <a:ext uri="{FF2B5EF4-FFF2-40B4-BE49-F238E27FC236}">
                <a16:creationId xmlns:a16="http://schemas.microsoft.com/office/drawing/2014/main" id="{AC676B29-D06B-4652-E73E-0DE1C133E5DD}"/>
              </a:ext>
            </a:extLst>
          </p:cNvPr>
          <p:cNvPicPr>
            <a:picLocks noChangeAspect="1"/>
          </p:cNvPicPr>
          <p:nvPr/>
        </p:nvPicPr>
        <p:blipFill>
          <a:blip r:embed="rId3"/>
          <a:stretch>
            <a:fillRect/>
          </a:stretch>
        </p:blipFill>
        <p:spPr>
          <a:xfrm>
            <a:off x="1579014" y="3429000"/>
            <a:ext cx="4421735" cy="3143250"/>
          </a:xfrm>
          <a:prstGeom prst="rect">
            <a:avLst/>
          </a:prstGeom>
        </p:spPr>
      </p:pic>
      <p:sp>
        <p:nvSpPr>
          <p:cNvPr id="2" name="Espace réservé du pied de page 1">
            <a:extLst>
              <a:ext uri="{FF2B5EF4-FFF2-40B4-BE49-F238E27FC236}">
                <a16:creationId xmlns:a16="http://schemas.microsoft.com/office/drawing/2014/main" id="{5D4A88C9-EDB9-3107-1BF7-382A0B0D2406}"/>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23ECF853-CF3D-8A96-2B89-7A794AC2DB9C}"/>
              </a:ext>
            </a:extLst>
          </p:cNvPr>
          <p:cNvSpPr>
            <a:spLocks noGrp="1"/>
          </p:cNvSpPr>
          <p:nvPr>
            <p:ph type="sldNum" sz="quarter" idx="12"/>
          </p:nvPr>
        </p:nvSpPr>
        <p:spPr/>
        <p:txBody>
          <a:bodyPr/>
          <a:lstStyle/>
          <a:p>
            <a:fld id="{0A4F7582-82EA-4135-8638-4D3F9A56FA9B}" type="slidenum">
              <a:rPr lang="fr-FR" smtClean="0"/>
              <a:t>16</a:t>
            </a:fld>
            <a:endParaRPr lang="fr-FR"/>
          </a:p>
        </p:txBody>
      </p:sp>
    </p:spTree>
    <p:extLst>
      <p:ext uri="{BB962C8B-B14F-4D97-AF65-F5344CB8AC3E}">
        <p14:creationId xmlns:p14="http://schemas.microsoft.com/office/powerpoint/2010/main" val="2841642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F5198943-0223-DCFA-49F0-5FC55E2E5446}"/>
              </a:ext>
            </a:extLst>
          </p:cNvPr>
          <p:cNvGrpSpPr/>
          <p:nvPr/>
        </p:nvGrpSpPr>
        <p:grpSpPr>
          <a:xfrm>
            <a:off x="974654" y="653398"/>
            <a:ext cx="4823718" cy="2687236"/>
            <a:chOff x="974654" y="653398"/>
            <a:chExt cx="4823718" cy="2687236"/>
          </a:xfrm>
        </p:grpSpPr>
        <p:sp>
          <p:nvSpPr>
            <p:cNvPr id="3" name="ZoneTexte 2">
              <a:extLst>
                <a:ext uri="{FF2B5EF4-FFF2-40B4-BE49-F238E27FC236}">
                  <a16:creationId xmlns:a16="http://schemas.microsoft.com/office/drawing/2014/main" id="{336804D1-BC91-5EC1-62C1-4B9A85857FD7}"/>
                </a:ext>
              </a:extLst>
            </p:cNvPr>
            <p:cNvSpPr txBox="1"/>
            <p:nvPr/>
          </p:nvSpPr>
          <p:spPr>
            <a:xfrm>
              <a:off x="974654" y="653398"/>
              <a:ext cx="4823718" cy="2328843"/>
            </a:xfrm>
            <a:prstGeom prst="rect">
              <a:avLst/>
            </a:prstGeom>
            <a:solidFill>
              <a:srgbClr val="FDFDB9"/>
            </a:solidFill>
          </p:spPr>
          <p:txBody>
            <a:bodyPr wrap="square">
              <a:spAutoFit/>
            </a:bodyPr>
            <a:lstStyle/>
            <a:p>
              <a:pPr>
                <a:lnSpc>
                  <a:spcPct val="100000"/>
                </a:lnSpc>
                <a:spcAft>
                  <a:spcPts val="800"/>
                </a:spcAft>
                <a:buNone/>
              </a:pP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Charade: </a:t>
              </a: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Ancêtre</a:t>
              </a:r>
            </a:p>
            <a:p>
              <a:pPr>
                <a:lnSpc>
                  <a:spcPct val="100000"/>
                </a:lnSpc>
                <a:spcAft>
                  <a:spcPts val="800"/>
                </a:spcAft>
                <a:buNone/>
              </a:pP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M</a:t>
              </a: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on premier peut se boire</a:t>
              </a:r>
            </a:p>
            <a:p>
              <a:pPr>
                <a:lnSpc>
                  <a:spcPct val="100000"/>
                </a:lnSpc>
                <a:spcAft>
                  <a:spcPts val="800"/>
                </a:spcAft>
                <a:buNone/>
              </a:pP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M</a:t>
              </a: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on deuxième peut se téter</a:t>
              </a:r>
            </a:p>
            <a:p>
              <a:pPr>
                <a:lnSpc>
                  <a:spcPct val="100000"/>
                </a:lnSpc>
                <a:spcAft>
                  <a:spcPts val="800"/>
                </a:spcAft>
                <a:buNone/>
              </a:pP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M</a:t>
              </a: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on troisième est ce qu'on dit quand on reconnait s'être trompé</a:t>
              </a:r>
            </a:p>
            <a:p>
              <a:pPr>
                <a:lnSpc>
                  <a:spcPct val="100000"/>
                </a:lnSpc>
                <a:spcAft>
                  <a:spcPts val="800"/>
                </a:spcAft>
                <a:buNone/>
              </a:pP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M</a:t>
              </a: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on quatrième est une lettre</a:t>
              </a:r>
            </a:p>
            <a:p>
              <a:pPr>
                <a:lnSpc>
                  <a:spcPct val="100000"/>
                </a:lnSpc>
                <a:spcAft>
                  <a:spcPts val="800"/>
                </a:spcAft>
                <a:buNone/>
              </a:pPr>
              <a:r>
                <a:rPr lang="fr-FR" sz="1600" kern="100" dirty="0">
                  <a:solidFill>
                    <a:srgbClr val="FF0000"/>
                  </a:solidFill>
                  <a:effectLst/>
                  <a:latin typeface="UnifrakturMaguntia" panose="020B0603050302020204" pitchFamily="34" charset="0"/>
                  <a:ea typeface="Aptos" panose="020B0004020202020204" pitchFamily="34" charset="0"/>
                  <a:cs typeface="Times New Roman" panose="02020603050405020304" pitchFamily="18" charset="0"/>
                </a:rPr>
                <a:t>M</a:t>
              </a:r>
              <a:r>
                <a:rPr lang="fr-FR" sz="1600" kern="100" dirty="0">
                  <a:effectLst/>
                  <a:latin typeface="UnifrakturMaguntia" panose="020B0603050302020204" pitchFamily="34" charset="0"/>
                  <a:ea typeface="Aptos" panose="020B0004020202020204" pitchFamily="34" charset="0"/>
                  <a:cs typeface="Times New Roman" panose="02020603050405020304" pitchFamily="18" charset="0"/>
                </a:rPr>
                <a:t>on tout est un fier guerrier antique</a:t>
              </a:r>
            </a:p>
          </p:txBody>
        </p:sp>
        <p:sp>
          <p:nvSpPr>
            <p:cNvPr id="5" name="ZoneTexte 4">
              <a:extLst>
                <a:ext uri="{FF2B5EF4-FFF2-40B4-BE49-F238E27FC236}">
                  <a16:creationId xmlns:a16="http://schemas.microsoft.com/office/drawing/2014/main" id="{33EC1698-6FA1-34AD-621E-FB8FBB280017}"/>
                </a:ext>
              </a:extLst>
            </p:cNvPr>
            <p:cNvSpPr txBox="1"/>
            <p:nvPr/>
          </p:nvSpPr>
          <p:spPr>
            <a:xfrm>
              <a:off x="974654" y="3002080"/>
              <a:ext cx="4694626" cy="338554"/>
            </a:xfrm>
            <a:prstGeom prst="rect">
              <a:avLst/>
            </a:prstGeom>
            <a:solidFill>
              <a:srgbClr val="D1FFE3"/>
            </a:solidFill>
          </p:spPr>
          <p:txBody>
            <a:bodyPr wrap="square">
              <a:spAutoFit/>
            </a:bodyPr>
            <a:lstStyle/>
            <a:p>
              <a:pPr>
                <a:lnSpc>
                  <a:spcPct val="100000"/>
                </a:lnSpc>
                <a:spcAft>
                  <a:spcPts val="800"/>
                </a:spcAft>
                <a:buNone/>
              </a:pPr>
              <a:r>
                <a:rPr lang="fr-FR" sz="1600" kern="100" dirty="0">
                  <a:solidFill>
                    <a:srgbClr val="FF0000"/>
                  </a:solidFill>
                  <a:latin typeface="UnifrakturMaguntia" panose="020B0603050302020204" pitchFamily="34" charset="0"/>
                  <a:ea typeface="Aptos" panose="020B0004020202020204" pitchFamily="34" charset="0"/>
                  <a:cs typeface="Times New Roman" panose="02020603050405020304" pitchFamily="18" charset="0"/>
                </a:rPr>
                <a:t>Réponse </a:t>
              </a:r>
              <a:r>
                <a:rPr lang="fr-FR" sz="1600" kern="100" dirty="0">
                  <a:latin typeface="UnifrakturMaguntia" panose="020B0603050302020204" pitchFamily="34" charset="0"/>
                  <a:ea typeface="Aptos" panose="020B0004020202020204" pitchFamily="34" charset="0"/>
                  <a:cs typeface="Times New Roman" panose="02020603050405020304" pitchFamily="18" charset="0"/>
                </a:rPr>
                <a:t>: Vercingétorix (verre – sein – j'ai tort – X)</a:t>
              </a:r>
              <a:endParaRPr lang="fr-FR" sz="1100" kern="100" dirty="0">
                <a:latin typeface="UnifrakturMaguntia" panose="020B0603050302020204" pitchFamily="34" charset="0"/>
                <a:ea typeface="Aptos" panose="020B0004020202020204" pitchFamily="34" charset="0"/>
                <a:cs typeface="Times New Roman" panose="02020603050405020304" pitchFamily="18" charset="0"/>
              </a:endParaRPr>
            </a:p>
          </p:txBody>
        </p:sp>
      </p:grpSp>
      <p:sp>
        <p:nvSpPr>
          <p:cNvPr id="10" name="Rectangle : coins arrondis 9">
            <a:extLst>
              <a:ext uri="{FF2B5EF4-FFF2-40B4-BE49-F238E27FC236}">
                <a16:creationId xmlns:a16="http://schemas.microsoft.com/office/drawing/2014/main" id="{3AAF44B0-63FE-F28B-6CD5-281188851735}"/>
              </a:ext>
            </a:extLst>
          </p:cNvPr>
          <p:cNvSpPr/>
          <p:nvPr/>
        </p:nvSpPr>
        <p:spPr>
          <a:xfrm>
            <a:off x="974654" y="3785419"/>
            <a:ext cx="4511746" cy="194678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8" name="ZoneTexte 7">
            <a:extLst>
              <a:ext uri="{FF2B5EF4-FFF2-40B4-BE49-F238E27FC236}">
                <a16:creationId xmlns:a16="http://schemas.microsoft.com/office/drawing/2014/main" id="{EEEF6C37-08CB-F343-3427-66932936C718}"/>
              </a:ext>
            </a:extLst>
          </p:cNvPr>
          <p:cNvSpPr txBox="1"/>
          <p:nvPr/>
        </p:nvSpPr>
        <p:spPr>
          <a:xfrm>
            <a:off x="1052051" y="3854245"/>
            <a:ext cx="4434349" cy="923330"/>
          </a:xfrm>
          <a:prstGeom prst="rect">
            <a:avLst/>
          </a:prstGeom>
          <a:noFill/>
        </p:spPr>
        <p:txBody>
          <a:bodyPr wrap="square" rtlCol="0">
            <a:spAutoFit/>
          </a:bodyPr>
          <a:lstStyle/>
          <a:p>
            <a:r>
              <a:rPr lang="fr-FR" dirty="0"/>
              <a:t>Comment écrire le nombre 2009 avec onze fois le chiffre 1 et avec seulement les trois opérations +, -et × ?</a:t>
            </a:r>
          </a:p>
        </p:txBody>
      </p:sp>
      <p:sp>
        <p:nvSpPr>
          <p:cNvPr id="9" name="ZoneTexte 8">
            <a:extLst>
              <a:ext uri="{FF2B5EF4-FFF2-40B4-BE49-F238E27FC236}">
                <a16:creationId xmlns:a16="http://schemas.microsoft.com/office/drawing/2014/main" id="{32085458-0690-3269-23B2-59B26F6B0C60}"/>
              </a:ext>
            </a:extLst>
          </p:cNvPr>
          <p:cNvSpPr txBox="1"/>
          <p:nvPr/>
        </p:nvSpPr>
        <p:spPr>
          <a:xfrm>
            <a:off x="1052051" y="4968020"/>
            <a:ext cx="4434349" cy="646331"/>
          </a:xfrm>
          <a:prstGeom prst="rect">
            <a:avLst/>
          </a:prstGeom>
          <a:noFill/>
        </p:spPr>
        <p:txBody>
          <a:bodyPr wrap="square" rtlCol="0">
            <a:spAutoFit/>
          </a:bodyPr>
          <a:lstStyle/>
          <a:p>
            <a:r>
              <a:rPr lang="fr-FR" dirty="0"/>
              <a:t>Solution</a:t>
            </a:r>
          </a:p>
          <a:p>
            <a:r>
              <a:rPr lang="fr-FR" dirty="0">
                <a:solidFill>
                  <a:srgbClr val="FF0000"/>
                </a:solidFill>
              </a:rPr>
              <a:t>111 × (11 – 1 – 1) × (1 + 1) + 11  </a:t>
            </a:r>
            <a:r>
              <a:rPr lang="fr-FR" dirty="0"/>
              <a:t>= 2009</a:t>
            </a:r>
          </a:p>
        </p:txBody>
      </p:sp>
      <p:grpSp>
        <p:nvGrpSpPr>
          <p:cNvPr id="12" name="Groupe 11">
            <a:extLst>
              <a:ext uri="{FF2B5EF4-FFF2-40B4-BE49-F238E27FC236}">
                <a16:creationId xmlns:a16="http://schemas.microsoft.com/office/drawing/2014/main" id="{3450BFE2-BD38-00DE-FAB3-097BE2B99FC9}"/>
              </a:ext>
            </a:extLst>
          </p:cNvPr>
          <p:cNvGrpSpPr/>
          <p:nvPr/>
        </p:nvGrpSpPr>
        <p:grpSpPr>
          <a:xfrm>
            <a:off x="7680253" y="98474"/>
            <a:ext cx="4440701" cy="6661052"/>
            <a:chOff x="6096000" y="-88366"/>
            <a:chExt cx="4572000" cy="6858000"/>
          </a:xfrm>
        </p:grpSpPr>
        <p:pic>
          <p:nvPicPr>
            <p:cNvPr id="4" name="Image 3">
              <a:extLst>
                <a:ext uri="{FF2B5EF4-FFF2-40B4-BE49-F238E27FC236}">
                  <a16:creationId xmlns:a16="http://schemas.microsoft.com/office/drawing/2014/main" id="{59510D82-5CA2-127A-6E57-2ED9023BD6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88366"/>
              <a:ext cx="4572000" cy="6858000"/>
            </a:xfrm>
            <a:prstGeom prst="rect">
              <a:avLst/>
            </a:prstGeom>
          </p:spPr>
        </p:pic>
        <p:pic>
          <p:nvPicPr>
            <p:cNvPr id="11" name="Image 10">
              <a:extLst>
                <a:ext uri="{FF2B5EF4-FFF2-40B4-BE49-F238E27FC236}">
                  <a16:creationId xmlns:a16="http://schemas.microsoft.com/office/drawing/2014/main" id="{028E98FA-180D-B8A1-46C7-39066AC280E6}"/>
                </a:ext>
              </a:extLst>
            </p:cNvPr>
            <p:cNvPicPr>
              <a:picLocks noChangeAspect="1"/>
            </p:cNvPicPr>
            <p:nvPr/>
          </p:nvPicPr>
          <p:blipFill>
            <a:blip r:embed="rId3"/>
            <a:stretch>
              <a:fillRect/>
            </a:stretch>
          </p:blipFill>
          <p:spPr>
            <a:xfrm>
              <a:off x="9496405" y="5773715"/>
              <a:ext cx="285790" cy="314369"/>
            </a:xfrm>
            <a:prstGeom prst="rect">
              <a:avLst/>
            </a:prstGeom>
          </p:spPr>
        </p:pic>
      </p:grpSp>
      <p:sp>
        <p:nvSpPr>
          <p:cNvPr id="2" name="Espace réservé du pied de page 1">
            <a:extLst>
              <a:ext uri="{FF2B5EF4-FFF2-40B4-BE49-F238E27FC236}">
                <a16:creationId xmlns:a16="http://schemas.microsoft.com/office/drawing/2014/main" id="{82D69CDE-A5CF-D197-CDDE-85ADD5F572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78143E2-D19D-91EC-B091-F78D55AD5F35}"/>
              </a:ext>
            </a:extLst>
          </p:cNvPr>
          <p:cNvSpPr>
            <a:spLocks noGrp="1"/>
          </p:cNvSpPr>
          <p:nvPr>
            <p:ph type="sldNum" sz="quarter" idx="12"/>
          </p:nvPr>
        </p:nvSpPr>
        <p:spPr/>
        <p:txBody>
          <a:bodyPr/>
          <a:lstStyle/>
          <a:p>
            <a:fld id="{0A4F7582-82EA-4135-8638-4D3F9A56FA9B}" type="slidenum">
              <a:rPr lang="fr-FR" smtClean="0"/>
              <a:t>17</a:t>
            </a:fld>
            <a:endParaRPr lang="fr-FR"/>
          </a:p>
        </p:txBody>
      </p:sp>
      <p:sp>
        <p:nvSpPr>
          <p:cNvPr id="13" name="Rectangle 12">
            <a:extLst>
              <a:ext uri="{FF2B5EF4-FFF2-40B4-BE49-F238E27FC236}">
                <a16:creationId xmlns:a16="http://schemas.microsoft.com/office/drawing/2014/main" id="{265771F0-9D91-4129-6771-74377C907D21}"/>
              </a:ext>
            </a:extLst>
          </p:cNvPr>
          <p:cNvSpPr/>
          <p:nvPr/>
        </p:nvSpPr>
        <p:spPr>
          <a:xfrm>
            <a:off x="882127" y="653398"/>
            <a:ext cx="5088367" cy="277560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1595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1CFFDFD-DF6A-0F87-F3DE-84220E64FF36}"/>
              </a:ext>
            </a:extLst>
          </p:cNvPr>
          <p:cNvPicPr>
            <a:picLocks noChangeAspect="1"/>
          </p:cNvPicPr>
          <p:nvPr/>
        </p:nvPicPr>
        <p:blipFill>
          <a:blip r:embed="rId2"/>
          <a:stretch>
            <a:fillRect/>
          </a:stretch>
        </p:blipFill>
        <p:spPr>
          <a:xfrm>
            <a:off x="501728" y="2392060"/>
            <a:ext cx="4780276" cy="3974833"/>
          </a:xfrm>
          <a:prstGeom prst="rect">
            <a:avLst/>
          </a:prstGeom>
        </p:spPr>
      </p:pic>
      <p:pic>
        <p:nvPicPr>
          <p:cNvPr id="7" name="Image 6">
            <a:extLst>
              <a:ext uri="{FF2B5EF4-FFF2-40B4-BE49-F238E27FC236}">
                <a16:creationId xmlns:a16="http://schemas.microsoft.com/office/drawing/2014/main" id="{A77FB86E-E1B8-53E1-93B5-83202295BFC6}"/>
              </a:ext>
            </a:extLst>
          </p:cNvPr>
          <p:cNvPicPr>
            <a:picLocks noChangeAspect="1"/>
          </p:cNvPicPr>
          <p:nvPr/>
        </p:nvPicPr>
        <p:blipFill>
          <a:blip r:embed="rId3"/>
          <a:stretch>
            <a:fillRect/>
          </a:stretch>
        </p:blipFill>
        <p:spPr>
          <a:xfrm>
            <a:off x="5382065" y="1178606"/>
            <a:ext cx="6483278" cy="5260294"/>
          </a:xfrm>
          <a:prstGeom prst="rect">
            <a:avLst/>
          </a:prstGeom>
        </p:spPr>
      </p:pic>
      <p:pic>
        <p:nvPicPr>
          <p:cNvPr id="9" name="Image 8">
            <a:extLst>
              <a:ext uri="{FF2B5EF4-FFF2-40B4-BE49-F238E27FC236}">
                <a16:creationId xmlns:a16="http://schemas.microsoft.com/office/drawing/2014/main" id="{DDA4A01A-2CB0-D011-6124-CAF6A94FB7D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6726" y="0"/>
            <a:ext cx="6040097" cy="1234440"/>
          </a:xfrm>
          <a:prstGeom prst="rect">
            <a:avLst/>
          </a:prstGeom>
        </p:spPr>
      </p:pic>
      <p:sp>
        <p:nvSpPr>
          <p:cNvPr id="2" name="ZoneTexte 1">
            <a:extLst>
              <a:ext uri="{FF2B5EF4-FFF2-40B4-BE49-F238E27FC236}">
                <a16:creationId xmlns:a16="http://schemas.microsoft.com/office/drawing/2014/main" id="{99DD3808-1091-6AF9-0C7E-FBD67F7CBFCB}"/>
              </a:ext>
            </a:extLst>
          </p:cNvPr>
          <p:cNvSpPr txBox="1"/>
          <p:nvPr/>
        </p:nvSpPr>
        <p:spPr>
          <a:xfrm>
            <a:off x="2140772" y="1807285"/>
            <a:ext cx="1172583"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fr-FR" sz="3200" dirty="0"/>
              <a:t>5 × 5</a:t>
            </a:r>
          </a:p>
        </p:txBody>
      </p:sp>
      <p:sp>
        <p:nvSpPr>
          <p:cNvPr id="5" name="ZoneTexte 4">
            <a:extLst>
              <a:ext uri="{FF2B5EF4-FFF2-40B4-BE49-F238E27FC236}">
                <a16:creationId xmlns:a16="http://schemas.microsoft.com/office/drawing/2014/main" id="{EE4DED8E-95B5-F4FC-78B7-F26336A87D69}"/>
              </a:ext>
            </a:extLst>
          </p:cNvPr>
          <p:cNvSpPr txBox="1"/>
          <p:nvPr/>
        </p:nvSpPr>
        <p:spPr>
          <a:xfrm>
            <a:off x="7897905" y="649665"/>
            <a:ext cx="1172583" cy="584775"/>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fr-FR" sz="3200" dirty="0"/>
              <a:t>6 × 6</a:t>
            </a:r>
          </a:p>
        </p:txBody>
      </p:sp>
      <p:sp>
        <p:nvSpPr>
          <p:cNvPr id="6" name="Espace réservé du pied de page 5">
            <a:extLst>
              <a:ext uri="{FF2B5EF4-FFF2-40B4-BE49-F238E27FC236}">
                <a16:creationId xmlns:a16="http://schemas.microsoft.com/office/drawing/2014/main" id="{D0CB2A01-97A5-6D30-4AF8-25A194E8F729}"/>
              </a:ext>
            </a:extLst>
          </p:cNvPr>
          <p:cNvSpPr>
            <a:spLocks noGrp="1"/>
          </p:cNvSpPr>
          <p:nvPr>
            <p:ph type="ftr" sz="quarter" idx="11"/>
          </p:nvPr>
        </p:nvSpPr>
        <p:spPr/>
        <p:txBody>
          <a:bodyPr/>
          <a:lstStyle/>
          <a:p>
            <a:endParaRPr lang="fr-FR"/>
          </a:p>
        </p:txBody>
      </p:sp>
      <p:sp>
        <p:nvSpPr>
          <p:cNvPr id="8" name="Espace réservé du numéro de diapositive 7">
            <a:extLst>
              <a:ext uri="{FF2B5EF4-FFF2-40B4-BE49-F238E27FC236}">
                <a16:creationId xmlns:a16="http://schemas.microsoft.com/office/drawing/2014/main" id="{24467F33-7282-9EBA-EF15-D49C220F5021}"/>
              </a:ext>
            </a:extLst>
          </p:cNvPr>
          <p:cNvSpPr>
            <a:spLocks noGrp="1"/>
          </p:cNvSpPr>
          <p:nvPr>
            <p:ph type="sldNum" sz="quarter" idx="12"/>
          </p:nvPr>
        </p:nvSpPr>
        <p:spPr/>
        <p:txBody>
          <a:bodyPr/>
          <a:lstStyle/>
          <a:p>
            <a:fld id="{0A4F7582-82EA-4135-8638-4D3F9A56FA9B}" type="slidenum">
              <a:rPr lang="fr-FR" smtClean="0"/>
              <a:t>18</a:t>
            </a:fld>
            <a:endParaRPr lang="fr-FR"/>
          </a:p>
        </p:txBody>
      </p:sp>
    </p:spTree>
    <p:extLst>
      <p:ext uri="{BB962C8B-B14F-4D97-AF65-F5344CB8AC3E}">
        <p14:creationId xmlns:p14="http://schemas.microsoft.com/office/powerpoint/2010/main" val="8764807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BF309DCE-0E1D-4632-AA51-CD9BCBC606B2}"/>
              </a:ext>
            </a:extLst>
          </p:cNvPr>
          <p:cNvPicPr>
            <a:picLocks noChangeAspect="1"/>
          </p:cNvPicPr>
          <p:nvPr/>
        </p:nvPicPr>
        <p:blipFill>
          <a:blip r:embed="rId2" cstate="screen">
            <a:extLst>
              <a:ext uri="{28A0092B-C50C-407E-A947-70E740481C1C}">
                <a14:useLocalDpi xmlns:a14="http://schemas.microsoft.com/office/drawing/2010/main"/>
              </a:ext>
            </a:extLst>
          </a:blip>
          <a:srcRect r="20102"/>
          <a:stretch>
            <a:fillRect/>
          </a:stretch>
        </p:blipFill>
        <p:spPr>
          <a:xfrm>
            <a:off x="0" y="1859178"/>
            <a:ext cx="6381888" cy="4998822"/>
          </a:xfrm>
          <a:prstGeom prst="rect">
            <a:avLst/>
          </a:prstGeom>
        </p:spPr>
      </p:pic>
      <p:pic>
        <p:nvPicPr>
          <p:cNvPr id="9" name="Image 8">
            <a:extLst>
              <a:ext uri="{FF2B5EF4-FFF2-40B4-BE49-F238E27FC236}">
                <a16:creationId xmlns:a16="http://schemas.microsoft.com/office/drawing/2014/main" id="{DEA777C4-3988-7B47-18A3-0640DA72AA4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419511" y="628259"/>
            <a:ext cx="5171096" cy="5601482"/>
          </a:xfrm>
          <a:prstGeom prst="rect">
            <a:avLst/>
          </a:prstGeom>
        </p:spPr>
      </p:pic>
      <p:sp>
        <p:nvSpPr>
          <p:cNvPr id="2" name="Espace réservé du pied de page 1">
            <a:extLst>
              <a:ext uri="{FF2B5EF4-FFF2-40B4-BE49-F238E27FC236}">
                <a16:creationId xmlns:a16="http://schemas.microsoft.com/office/drawing/2014/main" id="{CCCEBED0-FEFA-BB64-9238-C01F1AD68785}"/>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9848DD91-9544-8A1F-E6C3-5DFE95C40371}"/>
              </a:ext>
            </a:extLst>
          </p:cNvPr>
          <p:cNvSpPr>
            <a:spLocks noGrp="1"/>
          </p:cNvSpPr>
          <p:nvPr>
            <p:ph type="sldNum" sz="quarter" idx="12"/>
          </p:nvPr>
        </p:nvSpPr>
        <p:spPr/>
        <p:txBody>
          <a:bodyPr/>
          <a:lstStyle/>
          <a:p>
            <a:fld id="{0A4F7582-82EA-4135-8638-4D3F9A56FA9B}" type="slidenum">
              <a:rPr lang="fr-FR" smtClean="0"/>
              <a:t>19</a:t>
            </a:fld>
            <a:endParaRPr lang="fr-FR"/>
          </a:p>
        </p:txBody>
      </p:sp>
      <p:sp>
        <p:nvSpPr>
          <p:cNvPr id="5" name="ZoneTexte 4">
            <a:extLst>
              <a:ext uri="{FF2B5EF4-FFF2-40B4-BE49-F238E27FC236}">
                <a16:creationId xmlns:a16="http://schemas.microsoft.com/office/drawing/2014/main" id="{ABA88263-2996-03A5-85D2-9301D3726D65}"/>
              </a:ext>
            </a:extLst>
          </p:cNvPr>
          <p:cNvSpPr txBox="1"/>
          <p:nvPr/>
        </p:nvSpPr>
        <p:spPr>
          <a:xfrm>
            <a:off x="601393" y="1252306"/>
            <a:ext cx="6098344" cy="1015663"/>
          </a:xfrm>
          <a:prstGeom prst="rect">
            <a:avLst/>
          </a:prstGeom>
          <a:noFill/>
        </p:spPr>
        <p:txBody>
          <a:bodyPr wrap="square">
            <a:spAutoFit/>
          </a:bodyPr>
          <a:lstStyle/>
          <a:p>
            <a:pPr>
              <a:lnSpc>
                <a:spcPct val="100000"/>
              </a:lnSpc>
              <a:spcAft>
                <a:spcPts val="800"/>
              </a:spcAft>
              <a:buNone/>
            </a:pPr>
            <a:r>
              <a:rPr lang="fr-FR" sz="2000" kern="100" dirty="0">
                <a:effectLst/>
                <a:latin typeface="+mn-lt"/>
                <a:ea typeface="Aptos" panose="020B0004020202020204" pitchFamily="34" charset="0"/>
                <a:cs typeface="Times New Roman" panose="02020603050405020304" pitchFamily="18" charset="0"/>
              </a:rPr>
              <a:t>Ajouter deux enceintes carrées (peu importe la taille) de telle sorte qu'il soit possible d'isoler chaque pastèque dans sa propre enceinte </a:t>
            </a:r>
            <a:endParaRPr lang="fr-FR"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055B1B46-E427-1D5C-2D2D-3D38FFDEAC04}"/>
              </a:ext>
            </a:extLst>
          </p:cNvPr>
          <p:cNvSpPr txBox="1"/>
          <p:nvPr/>
        </p:nvSpPr>
        <p:spPr>
          <a:xfrm>
            <a:off x="1699708" y="462579"/>
            <a:ext cx="2990626" cy="461665"/>
          </a:xfrm>
          <a:prstGeom prst="rect">
            <a:avLst/>
          </a:prstGeom>
          <a:noFill/>
        </p:spPr>
        <p:txBody>
          <a:bodyPr wrap="square" rtlCol="0">
            <a:spAutoFit/>
          </a:bodyPr>
          <a:lstStyle/>
          <a:p>
            <a:r>
              <a:rPr lang="fr-FR" sz="2400" dirty="0"/>
              <a:t>Les pastèques</a:t>
            </a:r>
          </a:p>
        </p:txBody>
      </p:sp>
      <mc:AlternateContent xmlns:mc="http://schemas.openxmlformats.org/markup-compatibility/2006" xmlns:p14="http://schemas.microsoft.com/office/powerpoint/2010/main">
        <mc:Choice Requires="p14">
          <p:contentPart p14:bwMode="auto" r:id="rId4">
            <p14:nvContentPartPr>
              <p14:cNvPr id="10" name="Encre 9">
                <a:extLst>
                  <a:ext uri="{FF2B5EF4-FFF2-40B4-BE49-F238E27FC236}">
                    <a16:creationId xmlns:a16="http://schemas.microsoft.com/office/drawing/2014/main" id="{B7797D2F-E42E-A5D6-DC3E-9C16A6437664}"/>
                  </a:ext>
                </a:extLst>
              </p14:cNvPr>
              <p14:cNvContentPartPr/>
              <p14:nvPr/>
            </p14:nvContentPartPr>
            <p14:xfrm>
              <a:off x="4442569" y="946419"/>
              <a:ext cx="360" cy="360"/>
            </p14:xfrm>
          </p:contentPart>
        </mc:Choice>
        <mc:Fallback xmlns="">
          <p:pic>
            <p:nvPicPr>
              <p:cNvPr id="10" name="Encre 9">
                <a:extLst>
                  <a:ext uri="{FF2B5EF4-FFF2-40B4-BE49-F238E27FC236}">
                    <a16:creationId xmlns:a16="http://schemas.microsoft.com/office/drawing/2014/main" id="{B7797D2F-E42E-A5D6-DC3E-9C16A6437664}"/>
                  </a:ext>
                </a:extLst>
              </p:cNvPr>
              <p:cNvPicPr/>
              <p:nvPr/>
            </p:nvPicPr>
            <p:blipFill>
              <a:blip r:embed="rId5"/>
              <a:stretch>
                <a:fillRect/>
              </a:stretch>
            </p:blipFill>
            <p:spPr>
              <a:xfrm>
                <a:off x="4436449" y="94029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Encre 11">
                <a:extLst>
                  <a:ext uri="{FF2B5EF4-FFF2-40B4-BE49-F238E27FC236}">
                    <a16:creationId xmlns:a16="http://schemas.microsoft.com/office/drawing/2014/main" id="{6601B70C-8443-5A98-155B-336C73B2FE4F}"/>
                  </a:ext>
                </a:extLst>
              </p14:cNvPr>
              <p14:cNvContentPartPr/>
              <p14:nvPr/>
            </p14:nvContentPartPr>
            <p14:xfrm>
              <a:off x="4432129" y="946419"/>
              <a:ext cx="645840" cy="226440"/>
            </p14:xfrm>
          </p:contentPart>
        </mc:Choice>
        <mc:Fallback xmlns="">
          <p:pic>
            <p:nvPicPr>
              <p:cNvPr id="12" name="Encre 11">
                <a:extLst>
                  <a:ext uri="{FF2B5EF4-FFF2-40B4-BE49-F238E27FC236}">
                    <a16:creationId xmlns:a16="http://schemas.microsoft.com/office/drawing/2014/main" id="{6601B70C-8443-5A98-155B-336C73B2FE4F}"/>
                  </a:ext>
                </a:extLst>
              </p:cNvPr>
              <p:cNvPicPr/>
              <p:nvPr/>
            </p:nvPicPr>
            <p:blipFill>
              <a:blip r:embed="rId7"/>
              <a:stretch>
                <a:fillRect/>
              </a:stretch>
            </p:blipFill>
            <p:spPr>
              <a:xfrm>
                <a:off x="4426009" y="940299"/>
                <a:ext cx="65808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Encre 13">
                <a:extLst>
                  <a:ext uri="{FF2B5EF4-FFF2-40B4-BE49-F238E27FC236}">
                    <a16:creationId xmlns:a16="http://schemas.microsoft.com/office/drawing/2014/main" id="{E1FC4C98-2A3C-DB21-EF39-FFB22FEE29CC}"/>
                  </a:ext>
                </a:extLst>
              </p14:cNvPr>
              <p14:cNvContentPartPr/>
              <p14:nvPr/>
            </p14:nvContentPartPr>
            <p14:xfrm>
              <a:off x="4453369" y="935619"/>
              <a:ext cx="360" cy="360"/>
            </p14:xfrm>
          </p:contentPart>
        </mc:Choice>
        <mc:Fallback xmlns="">
          <p:pic>
            <p:nvPicPr>
              <p:cNvPr id="14" name="Encre 13">
                <a:extLst>
                  <a:ext uri="{FF2B5EF4-FFF2-40B4-BE49-F238E27FC236}">
                    <a16:creationId xmlns:a16="http://schemas.microsoft.com/office/drawing/2014/main" id="{E1FC4C98-2A3C-DB21-EF39-FFB22FEE29CC}"/>
                  </a:ext>
                </a:extLst>
              </p:cNvPr>
              <p:cNvPicPr/>
              <p:nvPr/>
            </p:nvPicPr>
            <p:blipFill>
              <a:blip r:embed="rId5"/>
              <a:stretch>
                <a:fillRect/>
              </a:stretch>
            </p:blipFill>
            <p:spPr>
              <a:xfrm>
                <a:off x="4447249" y="92949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CEF9CCF6-A18B-91E0-C311-6316AEEA8575}"/>
                  </a:ext>
                </a:extLst>
              </p14:cNvPr>
              <p14:cNvContentPartPr/>
              <p14:nvPr/>
            </p14:nvContentPartPr>
            <p14:xfrm>
              <a:off x="4464169" y="729339"/>
              <a:ext cx="657000" cy="431640"/>
            </p14:xfrm>
          </p:contentPart>
        </mc:Choice>
        <mc:Fallback xmlns="">
          <p:pic>
            <p:nvPicPr>
              <p:cNvPr id="15" name="Encre 14">
                <a:extLst>
                  <a:ext uri="{FF2B5EF4-FFF2-40B4-BE49-F238E27FC236}">
                    <a16:creationId xmlns:a16="http://schemas.microsoft.com/office/drawing/2014/main" id="{CEF9CCF6-A18B-91E0-C311-6316AEEA8575}"/>
                  </a:ext>
                </a:extLst>
              </p:cNvPr>
              <p:cNvPicPr/>
              <p:nvPr/>
            </p:nvPicPr>
            <p:blipFill>
              <a:blip r:embed="rId10"/>
              <a:stretch>
                <a:fillRect/>
              </a:stretch>
            </p:blipFill>
            <p:spPr>
              <a:xfrm>
                <a:off x="4458049" y="723219"/>
                <a:ext cx="669240" cy="443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872C6E38-C2B9-53DC-4D56-4A9FDCAC322F}"/>
                  </a:ext>
                </a:extLst>
              </p14:cNvPr>
              <p14:cNvContentPartPr/>
              <p14:nvPr/>
            </p14:nvContentPartPr>
            <p14:xfrm>
              <a:off x="4550209" y="914379"/>
              <a:ext cx="506160" cy="183240"/>
            </p14:xfrm>
          </p:contentPart>
        </mc:Choice>
        <mc:Fallback xmlns="">
          <p:pic>
            <p:nvPicPr>
              <p:cNvPr id="17" name="Encre 16">
                <a:extLst>
                  <a:ext uri="{FF2B5EF4-FFF2-40B4-BE49-F238E27FC236}">
                    <a16:creationId xmlns:a16="http://schemas.microsoft.com/office/drawing/2014/main" id="{872C6E38-C2B9-53DC-4D56-4A9FDCAC322F}"/>
                  </a:ext>
                </a:extLst>
              </p:cNvPr>
              <p:cNvPicPr/>
              <p:nvPr/>
            </p:nvPicPr>
            <p:blipFill>
              <a:blip r:embed="rId12"/>
              <a:stretch>
                <a:fillRect/>
              </a:stretch>
            </p:blipFill>
            <p:spPr>
              <a:xfrm>
                <a:off x="4487209" y="851379"/>
                <a:ext cx="63180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Encre 17">
                <a:extLst>
                  <a:ext uri="{FF2B5EF4-FFF2-40B4-BE49-F238E27FC236}">
                    <a16:creationId xmlns:a16="http://schemas.microsoft.com/office/drawing/2014/main" id="{5B37430B-1D92-EE0F-C4F4-B25F316472AE}"/>
                  </a:ext>
                </a:extLst>
              </p14:cNvPr>
              <p14:cNvContentPartPr/>
              <p14:nvPr/>
            </p14:nvContentPartPr>
            <p14:xfrm>
              <a:off x="4604209" y="871179"/>
              <a:ext cx="360" cy="360"/>
            </p14:xfrm>
          </p:contentPart>
        </mc:Choice>
        <mc:Fallback xmlns="">
          <p:pic>
            <p:nvPicPr>
              <p:cNvPr id="18" name="Encre 17">
                <a:extLst>
                  <a:ext uri="{FF2B5EF4-FFF2-40B4-BE49-F238E27FC236}">
                    <a16:creationId xmlns:a16="http://schemas.microsoft.com/office/drawing/2014/main" id="{5B37430B-1D92-EE0F-C4F4-B25F316472AE}"/>
                  </a:ext>
                </a:extLst>
              </p:cNvPr>
              <p:cNvPicPr/>
              <p:nvPr/>
            </p:nvPicPr>
            <p:blipFill>
              <a:blip r:embed="rId14"/>
              <a:stretch>
                <a:fillRect/>
              </a:stretch>
            </p:blipFill>
            <p:spPr>
              <a:xfrm>
                <a:off x="4541209" y="80853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Encre 19">
                <a:extLst>
                  <a:ext uri="{FF2B5EF4-FFF2-40B4-BE49-F238E27FC236}">
                    <a16:creationId xmlns:a16="http://schemas.microsoft.com/office/drawing/2014/main" id="{8BD83262-48DF-3F4F-A7D7-61C0A9D5FB4D}"/>
                  </a:ext>
                </a:extLst>
              </p14:cNvPr>
              <p14:cNvContentPartPr/>
              <p14:nvPr/>
            </p14:nvContentPartPr>
            <p14:xfrm>
              <a:off x="4615009" y="871179"/>
              <a:ext cx="419760" cy="129600"/>
            </p14:xfrm>
          </p:contentPart>
        </mc:Choice>
        <mc:Fallback xmlns="">
          <p:pic>
            <p:nvPicPr>
              <p:cNvPr id="20" name="Encre 19">
                <a:extLst>
                  <a:ext uri="{FF2B5EF4-FFF2-40B4-BE49-F238E27FC236}">
                    <a16:creationId xmlns:a16="http://schemas.microsoft.com/office/drawing/2014/main" id="{8BD83262-48DF-3F4F-A7D7-61C0A9D5FB4D}"/>
                  </a:ext>
                </a:extLst>
              </p:cNvPr>
              <p:cNvPicPr/>
              <p:nvPr/>
            </p:nvPicPr>
            <p:blipFill>
              <a:blip r:embed="rId16"/>
              <a:stretch>
                <a:fillRect/>
              </a:stretch>
            </p:blipFill>
            <p:spPr>
              <a:xfrm>
                <a:off x="4552009" y="808179"/>
                <a:ext cx="5454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1" name="Encre 20">
                <a:extLst>
                  <a:ext uri="{FF2B5EF4-FFF2-40B4-BE49-F238E27FC236}">
                    <a16:creationId xmlns:a16="http://schemas.microsoft.com/office/drawing/2014/main" id="{FCE4FEA7-E584-8D19-6827-3B81CCBD4E4D}"/>
                  </a:ext>
                </a:extLst>
              </p14:cNvPr>
              <p14:cNvContentPartPr/>
              <p14:nvPr/>
            </p14:nvContentPartPr>
            <p14:xfrm>
              <a:off x="4670089" y="806379"/>
              <a:ext cx="332280" cy="98280"/>
            </p14:xfrm>
          </p:contentPart>
        </mc:Choice>
        <mc:Fallback xmlns="">
          <p:pic>
            <p:nvPicPr>
              <p:cNvPr id="21" name="Encre 20">
                <a:extLst>
                  <a:ext uri="{FF2B5EF4-FFF2-40B4-BE49-F238E27FC236}">
                    <a16:creationId xmlns:a16="http://schemas.microsoft.com/office/drawing/2014/main" id="{FCE4FEA7-E584-8D19-6827-3B81CCBD4E4D}"/>
                  </a:ext>
                </a:extLst>
              </p:cNvPr>
              <p:cNvPicPr/>
              <p:nvPr/>
            </p:nvPicPr>
            <p:blipFill>
              <a:blip r:embed="rId18"/>
              <a:stretch>
                <a:fillRect/>
              </a:stretch>
            </p:blipFill>
            <p:spPr>
              <a:xfrm>
                <a:off x="4607449" y="743379"/>
                <a:ext cx="45792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3" name="Encre 22">
                <a:extLst>
                  <a:ext uri="{FF2B5EF4-FFF2-40B4-BE49-F238E27FC236}">
                    <a16:creationId xmlns:a16="http://schemas.microsoft.com/office/drawing/2014/main" id="{99A065F0-28BA-1A14-A820-D946C6912CCD}"/>
                  </a:ext>
                </a:extLst>
              </p14:cNvPr>
              <p14:cNvContentPartPr/>
              <p14:nvPr/>
            </p14:nvContentPartPr>
            <p14:xfrm>
              <a:off x="4733089" y="838779"/>
              <a:ext cx="97560" cy="97560"/>
            </p14:xfrm>
          </p:contentPart>
        </mc:Choice>
        <mc:Fallback xmlns="">
          <p:pic>
            <p:nvPicPr>
              <p:cNvPr id="23" name="Encre 22">
                <a:extLst>
                  <a:ext uri="{FF2B5EF4-FFF2-40B4-BE49-F238E27FC236}">
                    <a16:creationId xmlns:a16="http://schemas.microsoft.com/office/drawing/2014/main" id="{99A065F0-28BA-1A14-A820-D946C6912CCD}"/>
                  </a:ext>
                </a:extLst>
              </p:cNvPr>
              <p:cNvPicPr/>
              <p:nvPr/>
            </p:nvPicPr>
            <p:blipFill>
              <a:blip r:embed="rId20"/>
              <a:stretch>
                <a:fillRect/>
              </a:stretch>
            </p:blipFill>
            <p:spPr>
              <a:xfrm>
                <a:off x="4670089" y="775779"/>
                <a:ext cx="223200" cy="223200"/>
              </a:xfrm>
              <a:prstGeom prst="rect">
                <a:avLst/>
              </a:prstGeom>
            </p:spPr>
          </p:pic>
        </mc:Fallback>
      </mc:AlternateContent>
      <p:grpSp>
        <p:nvGrpSpPr>
          <p:cNvPr id="38" name="Groupe 37">
            <a:extLst>
              <a:ext uri="{FF2B5EF4-FFF2-40B4-BE49-F238E27FC236}">
                <a16:creationId xmlns:a16="http://schemas.microsoft.com/office/drawing/2014/main" id="{FA74A641-9288-D1AE-E6FA-3FAF286B951B}"/>
              </a:ext>
            </a:extLst>
          </p:cNvPr>
          <p:cNvGrpSpPr/>
          <p:nvPr/>
        </p:nvGrpSpPr>
        <p:grpSpPr>
          <a:xfrm>
            <a:off x="4574329" y="785139"/>
            <a:ext cx="475560" cy="296280"/>
            <a:chOff x="4574329" y="785139"/>
            <a:chExt cx="475560" cy="296280"/>
          </a:xfrm>
        </p:grpSpPr>
        <mc:AlternateContent xmlns:mc="http://schemas.openxmlformats.org/markup-compatibility/2006" xmlns:p14="http://schemas.microsoft.com/office/powerpoint/2010/main">
          <mc:Choice Requires="p14">
            <p:contentPart p14:bwMode="auto" r:id="rId21">
              <p14:nvContentPartPr>
                <p14:cNvPr id="24" name="Encre 23">
                  <a:extLst>
                    <a:ext uri="{FF2B5EF4-FFF2-40B4-BE49-F238E27FC236}">
                      <a16:creationId xmlns:a16="http://schemas.microsoft.com/office/drawing/2014/main" id="{B8AA0052-CE25-4791-08A4-2FFCED6A21AF}"/>
                    </a:ext>
                  </a:extLst>
                </p14:cNvPr>
                <p14:cNvContentPartPr/>
                <p14:nvPr/>
              </p14:nvContentPartPr>
              <p14:xfrm>
                <a:off x="5045209" y="1032459"/>
                <a:ext cx="360" cy="360"/>
              </p14:xfrm>
            </p:contentPart>
          </mc:Choice>
          <mc:Fallback xmlns="">
            <p:pic>
              <p:nvPicPr>
                <p:cNvPr id="24" name="Encre 23">
                  <a:extLst>
                    <a:ext uri="{FF2B5EF4-FFF2-40B4-BE49-F238E27FC236}">
                      <a16:creationId xmlns:a16="http://schemas.microsoft.com/office/drawing/2014/main" id="{B8AA0052-CE25-4791-08A4-2FFCED6A21AF}"/>
                    </a:ext>
                  </a:extLst>
                </p:cNvPr>
                <p:cNvPicPr/>
                <p:nvPr/>
              </p:nvPicPr>
              <p:blipFill>
                <a:blip r:embed="rId14"/>
                <a:stretch>
                  <a:fillRect/>
                </a:stretch>
              </p:blipFill>
              <p:spPr>
                <a:xfrm>
                  <a:off x="4982209" y="96981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Encre 24">
                  <a:extLst>
                    <a:ext uri="{FF2B5EF4-FFF2-40B4-BE49-F238E27FC236}">
                      <a16:creationId xmlns:a16="http://schemas.microsoft.com/office/drawing/2014/main" id="{BED94564-0672-7CF2-E049-300B0554D9DE}"/>
                    </a:ext>
                  </a:extLst>
                </p14:cNvPr>
                <p14:cNvContentPartPr/>
                <p14:nvPr/>
              </p14:nvContentPartPr>
              <p14:xfrm>
                <a:off x="4987249" y="903579"/>
                <a:ext cx="4680" cy="360"/>
              </p14:xfrm>
            </p:contentPart>
          </mc:Choice>
          <mc:Fallback xmlns="">
            <p:pic>
              <p:nvPicPr>
                <p:cNvPr id="25" name="Encre 24">
                  <a:extLst>
                    <a:ext uri="{FF2B5EF4-FFF2-40B4-BE49-F238E27FC236}">
                      <a16:creationId xmlns:a16="http://schemas.microsoft.com/office/drawing/2014/main" id="{BED94564-0672-7CF2-E049-300B0554D9DE}"/>
                    </a:ext>
                  </a:extLst>
                </p:cNvPr>
                <p:cNvPicPr/>
                <p:nvPr/>
              </p:nvPicPr>
              <p:blipFill>
                <a:blip r:embed="rId23"/>
                <a:stretch>
                  <a:fillRect/>
                </a:stretch>
              </p:blipFill>
              <p:spPr>
                <a:xfrm>
                  <a:off x="4924249" y="840579"/>
                  <a:ext cx="1303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Encre 25">
                  <a:extLst>
                    <a:ext uri="{FF2B5EF4-FFF2-40B4-BE49-F238E27FC236}">
                      <a16:creationId xmlns:a16="http://schemas.microsoft.com/office/drawing/2014/main" id="{7BD20AC0-424C-F011-7152-8C6FEC9F5F06}"/>
                    </a:ext>
                  </a:extLst>
                </p14:cNvPr>
                <p14:cNvContentPartPr/>
                <p14:nvPr/>
              </p14:nvContentPartPr>
              <p14:xfrm>
                <a:off x="4959169" y="931299"/>
                <a:ext cx="360" cy="4680"/>
              </p14:xfrm>
            </p:contentPart>
          </mc:Choice>
          <mc:Fallback xmlns="">
            <p:pic>
              <p:nvPicPr>
                <p:cNvPr id="26" name="Encre 25">
                  <a:extLst>
                    <a:ext uri="{FF2B5EF4-FFF2-40B4-BE49-F238E27FC236}">
                      <a16:creationId xmlns:a16="http://schemas.microsoft.com/office/drawing/2014/main" id="{7BD20AC0-424C-F011-7152-8C6FEC9F5F06}"/>
                    </a:ext>
                  </a:extLst>
                </p:cNvPr>
                <p:cNvPicPr/>
                <p:nvPr/>
              </p:nvPicPr>
              <p:blipFill>
                <a:blip r:embed="rId25"/>
                <a:stretch>
                  <a:fillRect/>
                </a:stretch>
              </p:blipFill>
              <p:spPr>
                <a:xfrm>
                  <a:off x="4896169" y="868659"/>
                  <a:ext cx="1260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 name="Encre 26">
                  <a:extLst>
                    <a:ext uri="{FF2B5EF4-FFF2-40B4-BE49-F238E27FC236}">
                      <a16:creationId xmlns:a16="http://schemas.microsoft.com/office/drawing/2014/main" id="{7DD9FF5C-D9DC-CDCA-CE04-4F5795CFA9E5}"/>
                    </a:ext>
                  </a:extLst>
                </p14:cNvPr>
                <p14:cNvContentPartPr/>
                <p14:nvPr/>
              </p14:nvContentPartPr>
              <p14:xfrm>
                <a:off x="4959169" y="924819"/>
                <a:ext cx="360" cy="360"/>
              </p14:xfrm>
            </p:contentPart>
          </mc:Choice>
          <mc:Fallback xmlns="">
            <p:pic>
              <p:nvPicPr>
                <p:cNvPr id="27" name="Encre 26">
                  <a:extLst>
                    <a:ext uri="{FF2B5EF4-FFF2-40B4-BE49-F238E27FC236}">
                      <a16:creationId xmlns:a16="http://schemas.microsoft.com/office/drawing/2014/main" id="{7DD9FF5C-D9DC-CDCA-CE04-4F5795CFA9E5}"/>
                    </a:ext>
                  </a:extLst>
                </p:cNvPr>
                <p:cNvPicPr/>
                <p:nvPr/>
              </p:nvPicPr>
              <p:blipFill>
                <a:blip r:embed="rId14"/>
                <a:stretch>
                  <a:fillRect/>
                </a:stretch>
              </p:blipFill>
              <p:spPr>
                <a:xfrm>
                  <a:off x="4896169" y="86217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8" name="Encre 27">
                  <a:extLst>
                    <a:ext uri="{FF2B5EF4-FFF2-40B4-BE49-F238E27FC236}">
                      <a16:creationId xmlns:a16="http://schemas.microsoft.com/office/drawing/2014/main" id="{6355A79D-23BE-772F-D466-70953FDA7862}"/>
                    </a:ext>
                  </a:extLst>
                </p14:cNvPr>
                <p14:cNvContentPartPr/>
                <p14:nvPr/>
              </p14:nvContentPartPr>
              <p14:xfrm>
                <a:off x="5002009" y="924819"/>
                <a:ext cx="360" cy="360"/>
              </p14:xfrm>
            </p:contentPart>
          </mc:Choice>
          <mc:Fallback xmlns="">
            <p:pic>
              <p:nvPicPr>
                <p:cNvPr id="28" name="Encre 27">
                  <a:extLst>
                    <a:ext uri="{FF2B5EF4-FFF2-40B4-BE49-F238E27FC236}">
                      <a16:creationId xmlns:a16="http://schemas.microsoft.com/office/drawing/2014/main" id="{6355A79D-23BE-772F-D466-70953FDA7862}"/>
                    </a:ext>
                  </a:extLst>
                </p:cNvPr>
                <p:cNvPicPr/>
                <p:nvPr/>
              </p:nvPicPr>
              <p:blipFill>
                <a:blip r:embed="rId14"/>
                <a:stretch>
                  <a:fillRect/>
                </a:stretch>
              </p:blipFill>
              <p:spPr>
                <a:xfrm>
                  <a:off x="4939369" y="86217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9" name="Encre 28">
                  <a:extLst>
                    <a:ext uri="{FF2B5EF4-FFF2-40B4-BE49-F238E27FC236}">
                      <a16:creationId xmlns:a16="http://schemas.microsoft.com/office/drawing/2014/main" id="{D5E9CE58-894F-E75B-5C4C-6AA7B510CD50}"/>
                    </a:ext>
                  </a:extLst>
                </p14:cNvPr>
                <p14:cNvContentPartPr/>
                <p14:nvPr/>
              </p14:nvContentPartPr>
              <p14:xfrm>
                <a:off x="4796809" y="875499"/>
                <a:ext cx="22680" cy="6840"/>
              </p14:xfrm>
            </p:contentPart>
          </mc:Choice>
          <mc:Fallback xmlns="">
            <p:pic>
              <p:nvPicPr>
                <p:cNvPr id="29" name="Encre 28">
                  <a:extLst>
                    <a:ext uri="{FF2B5EF4-FFF2-40B4-BE49-F238E27FC236}">
                      <a16:creationId xmlns:a16="http://schemas.microsoft.com/office/drawing/2014/main" id="{D5E9CE58-894F-E75B-5C4C-6AA7B510CD50}"/>
                    </a:ext>
                  </a:extLst>
                </p:cNvPr>
                <p:cNvPicPr/>
                <p:nvPr/>
              </p:nvPicPr>
              <p:blipFill>
                <a:blip r:embed="rId29"/>
                <a:stretch>
                  <a:fillRect/>
                </a:stretch>
              </p:blipFill>
              <p:spPr>
                <a:xfrm>
                  <a:off x="4733809" y="812499"/>
                  <a:ext cx="1483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1" name="Encre 30">
                  <a:extLst>
                    <a:ext uri="{FF2B5EF4-FFF2-40B4-BE49-F238E27FC236}">
                      <a16:creationId xmlns:a16="http://schemas.microsoft.com/office/drawing/2014/main" id="{B10BE7AD-0450-5334-A741-962C350AECE2}"/>
                    </a:ext>
                  </a:extLst>
                </p14:cNvPr>
                <p14:cNvContentPartPr/>
                <p14:nvPr/>
              </p14:nvContentPartPr>
              <p14:xfrm>
                <a:off x="4776289" y="785139"/>
                <a:ext cx="106920" cy="28800"/>
              </p14:xfrm>
            </p:contentPart>
          </mc:Choice>
          <mc:Fallback xmlns="">
            <p:pic>
              <p:nvPicPr>
                <p:cNvPr id="31" name="Encre 30">
                  <a:extLst>
                    <a:ext uri="{FF2B5EF4-FFF2-40B4-BE49-F238E27FC236}">
                      <a16:creationId xmlns:a16="http://schemas.microsoft.com/office/drawing/2014/main" id="{B10BE7AD-0450-5334-A741-962C350AECE2}"/>
                    </a:ext>
                  </a:extLst>
                </p:cNvPr>
                <p:cNvPicPr/>
                <p:nvPr/>
              </p:nvPicPr>
              <p:blipFill>
                <a:blip r:embed="rId31"/>
                <a:stretch>
                  <a:fillRect/>
                </a:stretch>
              </p:blipFill>
              <p:spPr>
                <a:xfrm>
                  <a:off x="4713289" y="722139"/>
                  <a:ext cx="2325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2" name="Encre 31">
                  <a:extLst>
                    <a:ext uri="{FF2B5EF4-FFF2-40B4-BE49-F238E27FC236}">
                      <a16:creationId xmlns:a16="http://schemas.microsoft.com/office/drawing/2014/main" id="{EBA69741-5C56-4AC3-012C-6D26102D6748}"/>
                    </a:ext>
                  </a:extLst>
                </p14:cNvPr>
                <p14:cNvContentPartPr/>
                <p14:nvPr/>
              </p14:nvContentPartPr>
              <p14:xfrm>
                <a:off x="4926769" y="806739"/>
                <a:ext cx="360" cy="360"/>
              </p14:xfrm>
            </p:contentPart>
          </mc:Choice>
          <mc:Fallback xmlns="">
            <p:pic>
              <p:nvPicPr>
                <p:cNvPr id="32" name="Encre 31">
                  <a:extLst>
                    <a:ext uri="{FF2B5EF4-FFF2-40B4-BE49-F238E27FC236}">
                      <a16:creationId xmlns:a16="http://schemas.microsoft.com/office/drawing/2014/main" id="{EBA69741-5C56-4AC3-012C-6D26102D6748}"/>
                    </a:ext>
                  </a:extLst>
                </p:cNvPr>
                <p:cNvPicPr/>
                <p:nvPr/>
              </p:nvPicPr>
              <p:blipFill>
                <a:blip r:embed="rId14"/>
                <a:stretch>
                  <a:fillRect/>
                </a:stretch>
              </p:blipFill>
              <p:spPr>
                <a:xfrm>
                  <a:off x="4864129" y="74373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4" name="Encre 33">
                  <a:extLst>
                    <a:ext uri="{FF2B5EF4-FFF2-40B4-BE49-F238E27FC236}">
                      <a16:creationId xmlns:a16="http://schemas.microsoft.com/office/drawing/2014/main" id="{6933F9BE-FDF0-DB53-88C4-3CB0D9610EDE}"/>
                    </a:ext>
                  </a:extLst>
                </p14:cNvPr>
                <p14:cNvContentPartPr/>
                <p14:nvPr/>
              </p14:nvContentPartPr>
              <p14:xfrm>
                <a:off x="4926769" y="806739"/>
                <a:ext cx="123120" cy="274680"/>
              </p14:xfrm>
            </p:contentPart>
          </mc:Choice>
          <mc:Fallback xmlns="">
            <p:pic>
              <p:nvPicPr>
                <p:cNvPr id="34" name="Encre 33">
                  <a:extLst>
                    <a:ext uri="{FF2B5EF4-FFF2-40B4-BE49-F238E27FC236}">
                      <a16:creationId xmlns:a16="http://schemas.microsoft.com/office/drawing/2014/main" id="{6933F9BE-FDF0-DB53-88C4-3CB0D9610EDE}"/>
                    </a:ext>
                  </a:extLst>
                </p:cNvPr>
                <p:cNvPicPr/>
                <p:nvPr/>
              </p:nvPicPr>
              <p:blipFill>
                <a:blip r:embed="rId34"/>
                <a:stretch>
                  <a:fillRect/>
                </a:stretch>
              </p:blipFill>
              <p:spPr>
                <a:xfrm>
                  <a:off x="4864129" y="743739"/>
                  <a:ext cx="248760" cy="400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6" name="Encre 35">
                  <a:extLst>
                    <a:ext uri="{FF2B5EF4-FFF2-40B4-BE49-F238E27FC236}">
                      <a16:creationId xmlns:a16="http://schemas.microsoft.com/office/drawing/2014/main" id="{D6F8330B-27DD-DE81-E245-41F7507E636F}"/>
                    </a:ext>
                  </a:extLst>
                </p14:cNvPr>
                <p14:cNvContentPartPr/>
                <p14:nvPr/>
              </p14:nvContentPartPr>
              <p14:xfrm>
                <a:off x="4593409" y="892779"/>
                <a:ext cx="360" cy="360"/>
              </p14:xfrm>
            </p:contentPart>
          </mc:Choice>
          <mc:Fallback xmlns="">
            <p:pic>
              <p:nvPicPr>
                <p:cNvPr id="36" name="Encre 35">
                  <a:extLst>
                    <a:ext uri="{FF2B5EF4-FFF2-40B4-BE49-F238E27FC236}">
                      <a16:creationId xmlns:a16="http://schemas.microsoft.com/office/drawing/2014/main" id="{D6F8330B-27DD-DE81-E245-41F7507E636F}"/>
                    </a:ext>
                  </a:extLst>
                </p:cNvPr>
                <p:cNvPicPr/>
                <p:nvPr/>
              </p:nvPicPr>
              <p:blipFill>
                <a:blip r:embed="rId14"/>
                <a:stretch>
                  <a:fillRect/>
                </a:stretch>
              </p:blipFill>
              <p:spPr>
                <a:xfrm>
                  <a:off x="4530409" y="829779"/>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7" name="Encre 36">
                  <a:extLst>
                    <a:ext uri="{FF2B5EF4-FFF2-40B4-BE49-F238E27FC236}">
                      <a16:creationId xmlns:a16="http://schemas.microsoft.com/office/drawing/2014/main" id="{7FAB207A-3690-0622-F682-D5E82DF3B156}"/>
                    </a:ext>
                  </a:extLst>
                </p14:cNvPr>
                <p14:cNvContentPartPr/>
                <p14:nvPr/>
              </p14:nvContentPartPr>
              <p14:xfrm>
                <a:off x="4574329" y="806019"/>
                <a:ext cx="384480" cy="222480"/>
              </p14:xfrm>
            </p:contentPart>
          </mc:Choice>
          <mc:Fallback xmlns="">
            <p:pic>
              <p:nvPicPr>
                <p:cNvPr id="37" name="Encre 36">
                  <a:extLst>
                    <a:ext uri="{FF2B5EF4-FFF2-40B4-BE49-F238E27FC236}">
                      <a16:creationId xmlns:a16="http://schemas.microsoft.com/office/drawing/2014/main" id="{7FAB207A-3690-0622-F682-D5E82DF3B156}"/>
                    </a:ext>
                  </a:extLst>
                </p:cNvPr>
                <p:cNvPicPr/>
                <p:nvPr/>
              </p:nvPicPr>
              <p:blipFill>
                <a:blip r:embed="rId37"/>
                <a:stretch>
                  <a:fillRect/>
                </a:stretch>
              </p:blipFill>
              <p:spPr>
                <a:xfrm>
                  <a:off x="4511689" y="743379"/>
                  <a:ext cx="510120" cy="348120"/>
                </a:xfrm>
                <a:prstGeom prst="rect">
                  <a:avLst/>
                </a:prstGeom>
              </p:spPr>
            </p:pic>
          </mc:Fallback>
        </mc:AlternateContent>
      </p:grpSp>
      <p:grpSp>
        <p:nvGrpSpPr>
          <p:cNvPr id="44" name="Groupe 43">
            <a:extLst>
              <a:ext uri="{FF2B5EF4-FFF2-40B4-BE49-F238E27FC236}">
                <a16:creationId xmlns:a16="http://schemas.microsoft.com/office/drawing/2014/main" id="{745092AD-5C14-7FEB-181A-12BA9C3904D9}"/>
              </a:ext>
            </a:extLst>
          </p:cNvPr>
          <p:cNvGrpSpPr/>
          <p:nvPr/>
        </p:nvGrpSpPr>
        <p:grpSpPr>
          <a:xfrm>
            <a:off x="4679449" y="881979"/>
            <a:ext cx="269280" cy="118800"/>
            <a:chOff x="4679449" y="881979"/>
            <a:chExt cx="269280" cy="118800"/>
          </a:xfrm>
        </p:grpSpPr>
        <mc:AlternateContent xmlns:mc="http://schemas.openxmlformats.org/markup-compatibility/2006" xmlns:p14="http://schemas.microsoft.com/office/powerpoint/2010/main">
          <mc:Choice Requires="p14">
            <p:contentPart p14:bwMode="auto" r:id="rId38">
              <p14:nvContentPartPr>
                <p14:cNvPr id="39" name="Encre 38">
                  <a:extLst>
                    <a:ext uri="{FF2B5EF4-FFF2-40B4-BE49-F238E27FC236}">
                      <a16:creationId xmlns:a16="http://schemas.microsoft.com/office/drawing/2014/main" id="{9DD224BC-509F-0A94-8624-91738BE7FA0C}"/>
                    </a:ext>
                  </a:extLst>
                </p14:cNvPr>
                <p14:cNvContentPartPr/>
                <p14:nvPr/>
              </p14:nvContentPartPr>
              <p14:xfrm>
                <a:off x="4679449" y="935619"/>
                <a:ext cx="360" cy="360"/>
              </p14:xfrm>
            </p:contentPart>
          </mc:Choice>
          <mc:Fallback xmlns="">
            <p:pic>
              <p:nvPicPr>
                <p:cNvPr id="39" name="Encre 38">
                  <a:extLst>
                    <a:ext uri="{FF2B5EF4-FFF2-40B4-BE49-F238E27FC236}">
                      <a16:creationId xmlns:a16="http://schemas.microsoft.com/office/drawing/2014/main" id="{9DD224BC-509F-0A94-8624-91738BE7FA0C}"/>
                    </a:ext>
                  </a:extLst>
                </p:cNvPr>
                <p:cNvPicPr/>
                <p:nvPr/>
              </p:nvPicPr>
              <p:blipFill>
                <a:blip r:embed="rId39"/>
                <a:stretch>
                  <a:fillRect/>
                </a:stretch>
              </p:blipFill>
              <p:spPr>
                <a:xfrm>
                  <a:off x="4643449" y="89997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0" name="Encre 39">
                  <a:extLst>
                    <a:ext uri="{FF2B5EF4-FFF2-40B4-BE49-F238E27FC236}">
                      <a16:creationId xmlns:a16="http://schemas.microsoft.com/office/drawing/2014/main" id="{A204E8D4-CD49-492C-84FD-F63E7EB6EA78}"/>
                    </a:ext>
                  </a:extLst>
                </p14:cNvPr>
                <p14:cNvContentPartPr/>
                <p14:nvPr/>
              </p14:nvContentPartPr>
              <p14:xfrm>
                <a:off x="4851529" y="881979"/>
                <a:ext cx="360" cy="360"/>
              </p14:xfrm>
            </p:contentPart>
          </mc:Choice>
          <mc:Fallback xmlns="">
            <p:pic>
              <p:nvPicPr>
                <p:cNvPr id="40" name="Encre 39">
                  <a:extLst>
                    <a:ext uri="{FF2B5EF4-FFF2-40B4-BE49-F238E27FC236}">
                      <a16:creationId xmlns:a16="http://schemas.microsoft.com/office/drawing/2014/main" id="{A204E8D4-CD49-492C-84FD-F63E7EB6EA78}"/>
                    </a:ext>
                  </a:extLst>
                </p:cNvPr>
                <p:cNvPicPr/>
                <p:nvPr/>
              </p:nvPicPr>
              <p:blipFill>
                <a:blip r:embed="rId39"/>
                <a:stretch>
                  <a:fillRect/>
                </a:stretch>
              </p:blipFill>
              <p:spPr>
                <a:xfrm>
                  <a:off x="4815529" y="84597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1" name="Encre 40">
                  <a:extLst>
                    <a:ext uri="{FF2B5EF4-FFF2-40B4-BE49-F238E27FC236}">
                      <a16:creationId xmlns:a16="http://schemas.microsoft.com/office/drawing/2014/main" id="{4CD99A05-DA82-8E8B-3E96-7D5B27B09128}"/>
                    </a:ext>
                  </a:extLst>
                </p14:cNvPr>
                <p14:cNvContentPartPr/>
                <p14:nvPr/>
              </p14:nvContentPartPr>
              <p14:xfrm>
                <a:off x="4862329" y="1000419"/>
                <a:ext cx="360" cy="360"/>
              </p14:xfrm>
            </p:contentPart>
          </mc:Choice>
          <mc:Fallback xmlns="">
            <p:pic>
              <p:nvPicPr>
                <p:cNvPr id="41" name="Encre 40">
                  <a:extLst>
                    <a:ext uri="{FF2B5EF4-FFF2-40B4-BE49-F238E27FC236}">
                      <a16:creationId xmlns:a16="http://schemas.microsoft.com/office/drawing/2014/main" id="{4CD99A05-DA82-8E8B-3E96-7D5B27B09128}"/>
                    </a:ext>
                  </a:extLst>
                </p:cNvPr>
                <p:cNvPicPr/>
                <p:nvPr/>
              </p:nvPicPr>
              <p:blipFill>
                <a:blip r:embed="rId39"/>
                <a:stretch>
                  <a:fillRect/>
                </a:stretch>
              </p:blipFill>
              <p:spPr>
                <a:xfrm>
                  <a:off x="4826329" y="96441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3" name="Encre 42">
                  <a:extLst>
                    <a:ext uri="{FF2B5EF4-FFF2-40B4-BE49-F238E27FC236}">
                      <a16:creationId xmlns:a16="http://schemas.microsoft.com/office/drawing/2014/main" id="{CC025CAB-819C-02E1-AA62-4B7EC9EB0FAF}"/>
                    </a:ext>
                  </a:extLst>
                </p14:cNvPr>
                <p14:cNvContentPartPr/>
                <p14:nvPr/>
              </p14:nvContentPartPr>
              <p14:xfrm>
                <a:off x="4948369" y="946419"/>
                <a:ext cx="360" cy="360"/>
              </p14:xfrm>
            </p:contentPart>
          </mc:Choice>
          <mc:Fallback xmlns="">
            <p:pic>
              <p:nvPicPr>
                <p:cNvPr id="43" name="Encre 42">
                  <a:extLst>
                    <a:ext uri="{FF2B5EF4-FFF2-40B4-BE49-F238E27FC236}">
                      <a16:creationId xmlns:a16="http://schemas.microsoft.com/office/drawing/2014/main" id="{CC025CAB-819C-02E1-AA62-4B7EC9EB0FAF}"/>
                    </a:ext>
                  </a:extLst>
                </p:cNvPr>
                <p:cNvPicPr/>
                <p:nvPr/>
              </p:nvPicPr>
              <p:blipFill>
                <a:blip r:embed="rId39"/>
                <a:stretch>
                  <a:fillRect/>
                </a:stretch>
              </p:blipFill>
              <p:spPr>
                <a:xfrm>
                  <a:off x="4912369" y="910779"/>
                  <a:ext cx="72000" cy="72000"/>
                </a:xfrm>
                <a:prstGeom prst="rect">
                  <a:avLst/>
                </a:prstGeom>
              </p:spPr>
            </p:pic>
          </mc:Fallback>
        </mc:AlternateContent>
      </p:grpSp>
      <p:grpSp>
        <p:nvGrpSpPr>
          <p:cNvPr id="48" name="Groupe 47">
            <a:extLst>
              <a:ext uri="{FF2B5EF4-FFF2-40B4-BE49-F238E27FC236}">
                <a16:creationId xmlns:a16="http://schemas.microsoft.com/office/drawing/2014/main" id="{6BF2B1D2-9E00-295E-1F65-F3D6FBDF99FF}"/>
              </a:ext>
            </a:extLst>
          </p:cNvPr>
          <p:cNvGrpSpPr/>
          <p:nvPr/>
        </p:nvGrpSpPr>
        <p:grpSpPr>
          <a:xfrm>
            <a:off x="4432129" y="633579"/>
            <a:ext cx="754560" cy="513000"/>
            <a:chOff x="4432129" y="633579"/>
            <a:chExt cx="754560" cy="513000"/>
          </a:xfrm>
        </p:grpSpPr>
        <mc:AlternateContent xmlns:mc="http://schemas.openxmlformats.org/markup-compatibility/2006" xmlns:p14="http://schemas.microsoft.com/office/powerpoint/2010/main">
          <mc:Choice Requires="p14">
            <p:contentPart p14:bwMode="auto" r:id="rId43">
              <p14:nvContentPartPr>
                <p14:cNvPr id="45" name="Encre 44">
                  <a:extLst>
                    <a:ext uri="{FF2B5EF4-FFF2-40B4-BE49-F238E27FC236}">
                      <a16:creationId xmlns:a16="http://schemas.microsoft.com/office/drawing/2014/main" id="{E6A03128-EE7C-BBDE-94F0-BE04EB4D41FF}"/>
                    </a:ext>
                  </a:extLst>
                </p14:cNvPr>
                <p14:cNvContentPartPr/>
                <p14:nvPr/>
              </p14:nvContentPartPr>
              <p14:xfrm>
                <a:off x="4432129" y="633579"/>
                <a:ext cx="256680" cy="259560"/>
              </p14:xfrm>
            </p:contentPart>
          </mc:Choice>
          <mc:Fallback xmlns="">
            <p:pic>
              <p:nvPicPr>
                <p:cNvPr id="45" name="Encre 44">
                  <a:extLst>
                    <a:ext uri="{FF2B5EF4-FFF2-40B4-BE49-F238E27FC236}">
                      <a16:creationId xmlns:a16="http://schemas.microsoft.com/office/drawing/2014/main" id="{E6A03128-EE7C-BBDE-94F0-BE04EB4D41FF}"/>
                    </a:ext>
                  </a:extLst>
                </p:cNvPr>
                <p:cNvPicPr/>
                <p:nvPr/>
              </p:nvPicPr>
              <p:blipFill>
                <a:blip r:embed="rId44"/>
                <a:stretch>
                  <a:fillRect/>
                </a:stretch>
              </p:blipFill>
              <p:spPr>
                <a:xfrm>
                  <a:off x="4396129" y="597579"/>
                  <a:ext cx="32832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6" name="Encre 45">
                  <a:extLst>
                    <a:ext uri="{FF2B5EF4-FFF2-40B4-BE49-F238E27FC236}">
                      <a16:creationId xmlns:a16="http://schemas.microsoft.com/office/drawing/2014/main" id="{C380FB47-859E-0BB0-DEA5-769FABC34B05}"/>
                    </a:ext>
                  </a:extLst>
                </p14:cNvPr>
                <p14:cNvContentPartPr/>
                <p14:nvPr/>
              </p14:nvContentPartPr>
              <p14:xfrm>
                <a:off x="4464169" y="678579"/>
                <a:ext cx="494640" cy="203760"/>
              </p14:xfrm>
            </p:contentPart>
          </mc:Choice>
          <mc:Fallback xmlns="">
            <p:pic>
              <p:nvPicPr>
                <p:cNvPr id="46" name="Encre 45">
                  <a:extLst>
                    <a:ext uri="{FF2B5EF4-FFF2-40B4-BE49-F238E27FC236}">
                      <a16:creationId xmlns:a16="http://schemas.microsoft.com/office/drawing/2014/main" id="{C380FB47-859E-0BB0-DEA5-769FABC34B05}"/>
                    </a:ext>
                  </a:extLst>
                </p:cNvPr>
                <p:cNvPicPr/>
                <p:nvPr/>
              </p:nvPicPr>
              <p:blipFill>
                <a:blip r:embed="rId46"/>
                <a:stretch>
                  <a:fillRect/>
                </a:stretch>
              </p:blipFill>
              <p:spPr>
                <a:xfrm>
                  <a:off x="4428529" y="642939"/>
                  <a:ext cx="5662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7" name="Encre 46">
                  <a:extLst>
                    <a:ext uri="{FF2B5EF4-FFF2-40B4-BE49-F238E27FC236}">
                      <a16:creationId xmlns:a16="http://schemas.microsoft.com/office/drawing/2014/main" id="{31D9D2B9-85F5-87B1-4C4F-F4B4744C5E33}"/>
                    </a:ext>
                  </a:extLst>
                </p14:cNvPr>
                <p14:cNvContentPartPr/>
                <p14:nvPr/>
              </p14:nvContentPartPr>
              <p14:xfrm>
                <a:off x="4507729" y="644019"/>
                <a:ext cx="678960" cy="502560"/>
              </p14:xfrm>
            </p:contentPart>
          </mc:Choice>
          <mc:Fallback xmlns="">
            <p:pic>
              <p:nvPicPr>
                <p:cNvPr id="47" name="Encre 46">
                  <a:extLst>
                    <a:ext uri="{FF2B5EF4-FFF2-40B4-BE49-F238E27FC236}">
                      <a16:creationId xmlns:a16="http://schemas.microsoft.com/office/drawing/2014/main" id="{31D9D2B9-85F5-87B1-4C4F-F4B4744C5E33}"/>
                    </a:ext>
                  </a:extLst>
                </p:cNvPr>
                <p:cNvPicPr/>
                <p:nvPr/>
              </p:nvPicPr>
              <p:blipFill>
                <a:blip r:embed="rId48"/>
                <a:stretch>
                  <a:fillRect/>
                </a:stretch>
              </p:blipFill>
              <p:spPr>
                <a:xfrm>
                  <a:off x="4472089" y="608019"/>
                  <a:ext cx="750600" cy="574200"/>
                </a:xfrm>
                <a:prstGeom prst="rect">
                  <a:avLst/>
                </a:prstGeom>
              </p:spPr>
            </p:pic>
          </mc:Fallback>
        </mc:AlternateContent>
      </p:grpSp>
    </p:spTree>
    <p:extLst>
      <p:ext uri="{BB962C8B-B14F-4D97-AF65-F5344CB8AC3E}">
        <p14:creationId xmlns:p14="http://schemas.microsoft.com/office/powerpoint/2010/main" val="21381704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44F543B-1E5A-4176-1FA5-50A7A478B9E2}"/>
              </a:ext>
            </a:extLst>
          </p:cNvPr>
          <p:cNvPicPr>
            <a:picLocks noChangeAspect="1"/>
          </p:cNvPicPr>
          <p:nvPr/>
        </p:nvPicPr>
        <p:blipFill>
          <a:blip r:embed="rId2"/>
          <a:stretch>
            <a:fillRect/>
          </a:stretch>
        </p:blipFill>
        <p:spPr>
          <a:xfrm>
            <a:off x="2017161" y="888178"/>
            <a:ext cx="2738981" cy="1600303"/>
          </a:xfrm>
          <a:prstGeom prst="rect">
            <a:avLst/>
          </a:prstGeom>
        </p:spPr>
      </p:pic>
      <p:pic>
        <p:nvPicPr>
          <p:cNvPr id="7" name="Image 6">
            <a:extLst>
              <a:ext uri="{FF2B5EF4-FFF2-40B4-BE49-F238E27FC236}">
                <a16:creationId xmlns:a16="http://schemas.microsoft.com/office/drawing/2014/main" id="{0373C33B-A6DD-4AA3-9ADD-4C0BD542EEE6}"/>
              </a:ext>
            </a:extLst>
          </p:cNvPr>
          <p:cNvPicPr>
            <a:picLocks noChangeAspect="1"/>
          </p:cNvPicPr>
          <p:nvPr/>
        </p:nvPicPr>
        <p:blipFill>
          <a:blip r:embed="rId3"/>
          <a:stretch>
            <a:fillRect/>
          </a:stretch>
        </p:blipFill>
        <p:spPr>
          <a:xfrm>
            <a:off x="5163671" y="2604071"/>
            <a:ext cx="4848902" cy="2876951"/>
          </a:xfrm>
          <a:prstGeom prst="rect">
            <a:avLst/>
          </a:prstGeom>
        </p:spPr>
      </p:pic>
      <p:sp>
        <p:nvSpPr>
          <p:cNvPr id="10" name="Espace réservé du pied de page 9">
            <a:extLst>
              <a:ext uri="{FF2B5EF4-FFF2-40B4-BE49-F238E27FC236}">
                <a16:creationId xmlns:a16="http://schemas.microsoft.com/office/drawing/2014/main" id="{410407EF-1184-6D75-6F32-E62DBAE21EC6}"/>
              </a:ext>
            </a:extLst>
          </p:cNvPr>
          <p:cNvSpPr>
            <a:spLocks noGrp="1"/>
          </p:cNvSpPr>
          <p:nvPr>
            <p:ph type="ftr" sz="quarter" idx="11"/>
          </p:nvPr>
        </p:nvSpPr>
        <p:spPr/>
        <p:txBody>
          <a:bodyPr/>
          <a:lstStyle/>
          <a:p>
            <a:endParaRPr lang="fr-FR"/>
          </a:p>
        </p:txBody>
      </p:sp>
      <p:sp>
        <p:nvSpPr>
          <p:cNvPr id="11" name="Espace réservé du numéro de diapositive 10">
            <a:extLst>
              <a:ext uri="{FF2B5EF4-FFF2-40B4-BE49-F238E27FC236}">
                <a16:creationId xmlns:a16="http://schemas.microsoft.com/office/drawing/2014/main" id="{90618DAC-140A-1A8A-1A64-037F1D17BC56}"/>
              </a:ext>
            </a:extLst>
          </p:cNvPr>
          <p:cNvSpPr>
            <a:spLocks noGrp="1"/>
          </p:cNvSpPr>
          <p:nvPr>
            <p:ph type="sldNum" sz="quarter" idx="12"/>
          </p:nvPr>
        </p:nvSpPr>
        <p:spPr/>
        <p:txBody>
          <a:bodyPr/>
          <a:lstStyle/>
          <a:p>
            <a:fld id="{0A4F7582-82EA-4135-8638-4D3F9A56FA9B}" type="slidenum">
              <a:rPr lang="fr-FR" smtClean="0"/>
              <a:t>20</a:t>
            </a:fld>
            <a:endParaRPr lang="fr-FR"/>
          </a:p>
        </p:txBody>
      </p:sp>
      <mc:AlternateContent xmlns:mc="http://schemas.openxmlformats.org/markup-compatibility/2006" xmlns:p14="http://schemas.microsoft.com/office/powerpoint/2010/main">
        <mc:Choice Requires="p14">
          <p:contentPart p14:bwMode="auto" r:id="rId4">
            <p14:nvContentPartPr>
              <p14:cNvPr id="15" name="Encre 14">
                <a:extLst>
                  <a:ext uri="{FF2B5EF4-FFF2-40B4-BE49-F238E27FC236}">
                    <a16:creationId xmlns:a16="http://schemas.microsoft.com/office/drawing/2014/main" id="{DB682CB0-71E1-50E3-7B53-FC48B4BE690D}"/>
                  </a:ext>
                </a:extLst>
              </p14:cNvPr>
              <p14:cNvContentPartPr/>
              <p14:nvPr/>
            </p14:nvContentPartPr>
            <p14:xfrm>
              <a:off x="2054689" y="6056259"/>
              <a:ext cx="360" cy="360"/>
            </p14:xfrm>
          </p:contentPart>
        </mc:Choice>
        <mc:Fallback xmlns="">
          <p:pic>
            <p:nvPicPr>
              <p:cNvPr id="15" name="Encre 14">
                <a:extLst>
                  <a:ext uri="{FF2B5EF4-FFF2-40B4-BE49-F238E27FC236}">
                    <a16:creationId xmlns:a16="http://schemas.microsoft.com/office/drawing/2014/main" id="{DB682CB0-71E1-50E3-7B53-FC48B4BE690D}"/>
                  </a:ext>
                </a:extLst>
              </p:cNvPr>
              <p:cNvPicPr/>
              <p:nvPr/>
            </p:nvPicPr>
            <p:blipFill>
              <a:blip r:embed="rId5"/>
              <a:stretch>
                <a:fillRect/>
              </a:stretch>
            </p:blipFill>
            <p:spPr>
              <a:xfrm>
                <a:off x="2018689" y="602061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Encre 17">
                <a:extLst>
                  <a:ext uri="{FF2B5EF4-FFF2-40B4-BE49-F238E27FC236}">
                    <a16:creationId xmlns:a16="http://schemas.microsoft.com/office/drawing/2014/main" id="{7102AC12-8285-E0F1-2C7E-B4813376ABE4}"/>
                  </a:ext>
                </a:extLst>
              </p14:cNvPr>
              <p14:cNvContentPartPr/>
              <p14:nvPr/>
            </p14:nvContentPartPr>
            <p14:xfrm>
              <a:off x="2035122" y="892609"/>
              <a:ext cx="360" cy="5176080"/>
            </p14:xfrm>
          </p:contentPart>
        </mc:Choice>
        <mc:Fallback xmlns="">
          <p:pic>
            <p:nvPicPr>
              <p:cNvPr id="18" name="Encre 17">
                <a:extLst>
                  <a:ext uri="{FF2B5EF4-FFF2-40B4-BE49-F238E27FC236}">
                    <a16:creationId xmlns:a16="http://schemas.microsoft.com/office/drawing/2014/main" id="{7102AC12-8285-E0F1-2C7E-B4813376ABE4}"/>
                  </a:ext>
                </a:extLst>
              </p:cNvPr>
              <p:cNvPicPr/>
              <p:nvPr/>
            </p:nvPicPr>
            <p:blipFill>
              <a:blip r:embed="rId7"/>
              <a:stretch>
                <a:fillRect/>
              </a:stretch>
            </p:blipFill>
            <p:spPr>
              <a:xfrm>
                <a:off x="1999482" y="856969"/>
                <a:ext cx="72000" cy="5247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9" name="Encre 18">
                <a:extLst>
                  <a:ext uri="{FF2B5EF4-FFF2-40B4-BE49-F238E27FC236}">
                    <a16:creationId xmlns:a16="http://schemas.microsoft.com/office/drawing/2014/main" id="{FDEAFE26-6B47-970E-0D68-81AD52B6FBFB}"/>
                  </a:ext>
                </a:extLst>
              </p14:cNvPr>
              <p14:cNvContentPartPr/>
              <p14:nvPr/>
            </p14:nvContentPartPr>
            <p14:xfrm>
              <a:off x="2035122" y="631249"/>
              <a:ext cx="360" cy="509400"/>
            </p14:xfrm>
          </p:contentPart>
        </mc:Choice>
        <mc:Fallback xmlns="">
          <p:pic>
            <p:nvPicPr>
              <p:cNvPr id="19" name="Encre 18">
                <a:extLst>
                  <a:ext uri="{FF2B5EF4-FFF2-40B4-BE49-F238E27FC236}">
                    <a16:creationId xmlns:a16="http://schemas.microsoft.com/office/drawing/2014/main" id="{FDEAFE26-6B47-970E-0D68-81AD52B6FBFB}"/>
                  </a:ext>
                </a:extLst>
              </p:cNvPr>
              <p:cNvPicPr/>
              <p:nvPr/>
            </p:nvPicPr>
            <p:blipFill>
              <a:blip r:embed="rId9"/>
              <a:stretch>
                <a:fillRect/>
              </a:stretch>
            </p:blipFill>
            <p:spPr>
              <a:xfrm>
                <a:off x="1999482" y="595249"/>
                <a:ext cx="72000" cy="581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Encre 19">
                <a:extLst>
                  <a:ext uri="{FF2B5EF4-FFF2-40B4-BE49-F238E27FC236}">
                    <a16:creationId xmlns:a16="http://schemas.microsoft.com/office/drawing/2014/main" id="{D06DC8C2-9385-6643-9BD4-756D9F02F4C2}"/>
                  </a:ext>
                </a:extLst>
              </p14:cNvPr>
              <p14:cNvContentPartPr/>
              <p14:nvPr/>
            </p14:nvContentPartPr>
            <p14:xfrm>
              <a:off x="2054562" y="590209"/>
              <a:ext cx="9390600" cy="360"/>
            </p14:xfrm>
          </p:contentPart>
        </mc:Choice>
        <mc:Fallback xmlns="">
          <p:pic>
            <p:nvPicPr>
              <p:cNvPr id="20" name="Encre 19">
                <a:extLst>
                  <a:ext uri="{FF2B5EF4-FFF2-40B4-BE49-F238E27FC236}">
                    <a16:creationId xmlns:a16="http://schemas.microsoft.com/office/drawing/2014/main" id="{D06DC8C2-9385-6643-9BD4-756D9F02F4C2}"/>
                  </a:ext>
                </a:extLst>
              </p:cNvPr>
              <p:cNvPicPr/>
              <p:nvPr/>
            </p:nvPicPr>
            <p:blipFill>
              <a:blip r:embed="rId11"/>
              <a:stretch>
                <a:fillRect/>
              </a:stretch>
            </p:blipFill>
            <p:spPr>
              <a:xfrm>
                <a:off x="2018562" y="554209"/>
                <a:ext cx="946224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Encre 20">
                <a:extLst>
                  <a:ext uri="{FF2B5EF4-FFF2-40B4-BE49-F238E27FC236}">
                    <a16:creationId xmlns:a16="http://schemas.microsoft.com/office/drawing/2014/main" id="{3C49F996-8ED0-C8AF-DFD6-F9EDC54F79CD}"/>
                  </a:ext>
                </a:extLst>
              </p14:cNvPr>
              <p14:cNvContentPartPr/>
              <p14:nvPr/>
            </p14:nvContentPartPr>
            <p14:xfrm>
              <a:off x="2065362" y="6089569"/>
              <a:ext cx="9459000" cy="360"/>
            </p14:xfrm>
          </p:contentPart>
        </mc:Choice>
        <mc:Fallback xmlns="">
          <p:pic>
            <p:nvPicPr>
              <p:cNvPr id="21" name="Encre 20">
                <a:extLst>
                  <a:ext uri="{FF2B5EF4-FFF2-40B4-BE49-F238E27FC236}">
                    <a16:creationId xmlns:a16="http://schemas.microsoft.com/office/drawing/2014/main" id="{3C49F996-8ED0-C8AF-DFD6-F9EDC54F79CD}"/>
                  </a:ext>
                </a:extLst>
              </p:cNvPr>
              <p:cNvPicPr/>
              <p:nvPr/>
            </p:nvPicPr>
            <p:blipFill>
              <a:blip r:embed="rId13"/>
              <a:stretch>
                <a:fillRect/>
              </a:stretch>
            </p:blipFill>
            <p:spPr>
              <a:xfrm>
                <a:off x="2029362" y="6053929"/>
                <a:ext cx="9530640" cy="72000"/>
              </a:xfrm>
              <a:prstGeom prst="rect">
                <a:avLst/>
              </a:prstGeom>
            </p:spPr>
          </p:pic>
        </mc:Fallback>
      </mc:AlternateContent>
      <p:grpSp>
        <p:nvGrpSpPr>
          <p:cNvPr id="29" name="Groupe 28">
            <a:extLst>
              <a:ext uri="{FF2B5EF4-FFF2-40B4-BE49-F238E27FC236}">
                <a16:creationId xmlns:a16="http://schemas.microsoft.com/office/drawing/2014/main" id="{CAF8B2DB-0A81-EE9B-326A-9FBA528F0DE8}"/>
              </a:ext>
            </a:extLst>
          </p:cNvPr>
          <p:cNvGrpSpPr/>
          <p:nvPr/>
        </p:nvGrpSpPr>
        <p:grpSpPr>
          <a:xfrm>
            <a:off x="11524002" y="547729"/>
            <a:ext cx="360" cy="5477040"/>
            <a:chOff x="11524002" y="547729"/>
            <a:chExt cx="360" cy="5477040"/>
          </a:xfrm>
        </p:grpSpPr>
        <mc:AlternateContent xmlns:mc="http://schemas.openxmlformats.org/markup-compatibility/2006" xmlns:p14="http://schemas.microsoft.com/office/powerpoint/2010/main">
          <mc:Choice Requires="p14">
            <p:contentPart p14:bwMode="auto" r:id="rId14">
              <p14:nvContentPartPr>
                <p14:cNvPr id="22" name="Encre 21">
                  <a:extLst>
                    <a:ext uri="{FF2B5EF4-FFF2-40B4-BE49-F238E27FC236}">
                      <a16:creationId xmlns:a16="http://schemas.microsoft.com/office/drawing/2014/main" id="{BD01D291-D25A-4CA2-AB99-14CAFCD34EBE}"/>
                    </a:ext>
                  </a:extLst>
                </p14:cNvPr>
                <p14:cNvContentPartPr/>
                <p14:nvPr/>
              </p14:nvContentPartPr>
              <p14:xfrm>
                <a:off x="11524002" y="602089"/>
                <a:ext cx="360" cy="360"/>
              </p14:xfrm>
            </p:contentPart>
          </mc:Choice>
          <mc:Fallback xmlns="">
            <p:pic>
              <p:nvPicPr>
                <p:cNvPr id="22" name="Encre 21">
                  <a:extLst>
                    <a:ext uri="{FF2B5EF4-FFF2-40B4-BE49-F238E27FC236}">
                      <a16:creationId xmlns:a16="http://schemas.microsoft.com/office/drawing/2014/main" id="{BD01D291-D25A-4CA2-AB99-14CAFCD34EBE}"/>
                    </a:ext>
                  </a:extLst>
                </p:cNvPr>
                <p:cNvPicPr/>
                <p:nvPr/>
              </p:nvPicPr>
              <p:blipFill>
                <a:blip r:embed="rId5"/>
                <a:stretch>
                  <a:fillRect/>
                </a:stretch>
              </p:blipFill>
              <p:spPr>
                <a:xfrm>
                  <a:off x="11488362" y="56644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Encre 22">
                  <a:extLst>
                    <a:ext uri="{FF2B5EF4-FFF2-40B4-BE49-F238E27FC236}">
                      <a16:creationId xmlns:a16="http://schemas.microsoft.com/office/drawing/2014/main" id="{8D9DF093-8F33-DC15-4C3F-28C317B45121}"/>
                    </a:ext>
                  </a:extLst>
                </p14:cNvPr>
                <p14:cNvContentPartPr/>
                <p14:nvPr/>
              </p14:nvContentPartPr>
              <p14:xfrm>
                <a:off x="11524002" y="591649"/>
                <a:ext cx="360" cy="360"/>
              </p14:xfrm>
            </p:contentPart>
          </mc:Choice>
          <mc:Fallback xmlns="">
            <p:pic>
              <p:nvPicPr>
                <p:cNvPr id="23" name="Encre 22">
                  <a:extLst>
                    <a:ext uri="{FF2B5EF4-FFF2-40B4-BE49-F238E27FC236}">
                      <a16:creationId xmlns:a16="http://schemas.microsoft.com/office/drawing/2014/main" id="{8D9DF093-8F33-DC15-4C3F-28C317B45121}"/>
                    </a:ext>
                  </a:extLst>
                </p:cNvPr>
                <p:cNvPicPr/>
                <p:nvPr/>
              </p:nvPicPr>
              <p:blipFill>
                <a:blip r:embed="rId5"/>
                <a:stretch>
                  <a:fillRect/>
                </a:stretch>
              </p:blipFill>
              <p:spPr>
                <a:xfrm>
                  <a:off x="11488362" y="555649"/>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5" name="Encre 24">
                  <a:extLst>
                    <a:ext uri="{FF2B5EF4-FFF2-40B4-BE49-F238E27FC236}">
                      <a16:creationId xmlns:a16="http://schemas.microsoft.com/office/drawing/2014/main" id="{1006B902-3B46-A035-33BA-FEC619BD8D6A}"/>
                    </a:ext>
                  </a:extLst>
                </p14:cNvPr>
                <p14:cNvContentPartPr/>
                <p14:nvPr/>
              </p14:nvContentPartPr>
              <p14:xfrm>
                <a:off x="11524002" y="591649"/>
                <a:ext cx="360" cy="10080"/>
              </p14:xfrm>
            </p:contentPart>
          </mc:Choice>
          <mc:Fallback xmlns="">
            <p:pic>
              <p:nvPicPr>
                <p:cNvPr id="25" name="Encre 24">
                  <a:extLst>
                    <a:ext uri="{FF2B5EF4-FFF2-40B4-BE49-F238E27FC236}">
                      <a16:creationId xmlns:a16="http://schemas.microsoft.com/office/drawing/2014/main" id="{1006B902-3B46-A035-33BA-FEC619BD8D6A}"/>
                    </a:ext>
                  </a:extLst>
                </p:cNvPr>
                <p:cNvPicPr/>
                <p:nvPr/>
              </p:nvPicPr>
              <p:blipFill>
                <a:blip r:embed="rId17"/>
                <a:stretch>
                  <a:fillRect/>
                </a:stretch>
              </p:blipFill>
              <p:spPr>
                <a:xfrm>
                  <a:off x="11488362" y="555649"/>
                  <a:ext cx="720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Encre 25">
                  <a:extLst>
                    <a:ext uri="{FF2B5EF4-FFF2-40B4-BE49-F238E27FC236}">
                      <a16:creationId xmlns:a16="http://schemas.microsoft.com/office/drawing/2014/main" id="{981F7392-9D1B-9BDE-A513-744FED4589B0}"/>
                    </a:ext>
                  </a:extLst>
                </p14:cNvPr>
                <p14:cNvContentPartPr/>
                <p14:nvPr/>
              </p14:nvContentPartPr>
              <p14:xfrm>
                <a:off x="11524002" y="547729"/>
                <a:ext cx="360" cy="54720"/>
              </p14:xfrm>
            </p:contentPart>
          </mc:Choice>
          <mc:Fallback xmlns="">
            <p:pic>
              <p:nvPicPr>
                <p:cNvPr id="26" name="Encre 25">
                  <a:extLst>
                    <a:ext uri="{FF2B5EF4-FFF2-40B4-BE49-F238E27FC236}">
                      <a16:creationId xmlns:a16="http://schemas.microsoft.com/office/drawing/2014/main" id="{981F7392-9D1B-9BDE-A513-744FED4589B0}"/>
                    </a:ext>
                  </a:extLst>
                </p:cNvPr>
                <p:cNvPicPr/>
                <p:nvPr/>
              </p:nvPicPr>
              <p:blipFill>
                <a:blip r:embed="rId19"/>
                <a:stretch>
                  <a:fillRect/>
                </a:stretch>
              </p:blipFill>
              <p:spPr>
                <a:xfrm>
                  <a:off x="11488362" y="512089"/>
                  <a:ext cx="720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8" name="Encre 27">
                  <a:extLst>
                    <a:ext uri="{FF2B5EF4-FFF2-40B4-BE49-F238E27FC236}">
                      <a16:creationId xmlns:a16="http://schemas.microsoft.com/office/drawing/2014/main" id="{4E99D641-DA9D-2A3D-E779-A4D5D1C660EA}"/>
                    </a:ext>
                  </a:extLst>
                </p14:cNvPr>
                <p14:cNvContentPartPr/>
                <p14:nvPr/>
              </p14:nvContentPartPr>
              <p14:xfrm>
                <a:off x="11524002" y="574009"/>
                <a:ext cx="360" cy="5450760"/>
              </p14:xfrm>
            </p:contentPart>
          </mc:Choice>
          <mc:Fallback xmlns="">
            <p:pic>
              <p:nvPicPr>
                <p:cNvPr id="28" name="Encre 27">
                  <a:extLst>
                    <a:ext uri="{FF2B5EF4-FFF2-40B4-BE49-F238E27FC236}">
                      <a16:creationId xmlns:a16="http://schemas.microsoft.com/office/drawing/2014/main" id="{4E99D641-DA9D-2A3D-E779-A4D5D1C660EA}"/>
                    </a:ext>
                  </a:extLst>
                </p:cNvPr>
                <p:cNvPicPr/>
                <p:nvPr/>
              </p:nvPicPr>
              <p:blipFill>
                <a:blip r:embed="rId21"/>
                <a:stretch>
                  <a:fillRect/>
                </a:stretch>
              </p:blipFill>
              <p:spPr>
                <a:xfrm>
                  <a:off x="11488362" y="538009"/>
                  <a:ext cx="72000" cy="5522400"/>
                </a:xfrm>
                <a:prstGeom prst="rect">
                  <a:avLst/>
                </a:prstGeom>
              </p:spPr>
            </p:pic>
          </mc:Fallback>
        </mc:AlternateContent>
      </p:grpSp>
      <p:pic>
        <p:nvPicPr>
          <p:cNvPr id="67" name="Image 66">
            <a:extLst>
              <a:ext uri="{FF2B5EF4-FFF2-40B4-BE49-F238E27FC236}">
                <a16:creationId xmlns:a16="http://schemas.microsoft.com/office/drawing/2014/main" id="{26179BBD-217F-4B8B-3AEC-B642919E0CAB}"/>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rot="5725831" flipH="1">
            <a:off x="3007547" y="2123656"/>
            <a:ext cx="1780780" cy="2787137"/>
          </a:xfrm>
          <a:prstGeom prst="rect">
            <a:avLst/>
          </a:prstGeom>
        </p:spPr>
      </p:pic>
    </p:spTree>
    <p:extLst>
      <p:ext uri="{BB962C8B-B14F-4D97-AF65-F5344CB8AC3E}">
        <p14:creationId xmlns:p14="http://schemas.microsoft.com/office/powerpoint/2010/main" val="12267818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10FE386-DB96-D77A-A3F9-D58551E1C82D}"/>
              </a:ext>
            </a:extLst>
          </p:cNvPr>
          <p:cNvPicPr>
            <a:picLocks noChangeAspect="1"/>
          </p:cNvPicPr>
          <p:nvPr/>
        </p:nvPicPr>
        <p:blipFill>
          <a:blip r:embed="rId2"/>
          <a:stretch>
            <a:fillRect/>
          </a:stretch>
        </p:blipFill>
        <p:spPr>
          <a:xfrm>
            <a:off x="10216748" y="0"/>
            <a:ext cx="1975252" cy="6858000"/>
          </a:xfrm>
          <a:prstGeom prst="rect">
            <a:avLst/>
          </a:prstGeom>
        </p:spPr>
      </p:pic>
      <p:grpSp>
        <p:nvGrpSpPr>
          <p:cNvPr id="10" name="Groupe 9">
            <a:extLst>
              <a:ext uri="{FF2B5EF4-FFF2-40B4-BE49-F238E27FC236}">
                <a16:creationId xmlns:a16="http://schemas.microsoft.com/office/drawing/2014/main" id="{3B43B632-6BBC-F466-E75C-1719FE4B5FF4}"/>
              </a:ext>
            </a:extLst>
          </p:cNvPr>
          <p:cNvGrpSpPr/>
          <p:nvPr/>
        </p:nvGrpSpPr>
        <p:grpSpPr>
          <a:xfrm>
            <a:off x="20" y="10"/>
            <a:ext cx="9047161" cy="6857990"/>
            <a:chOff x="20" y="10"/>
            <a:chExt cx="9047161" cy="6857990"/>
          </a:xfrm>
        </p:grpSpPr>
        <p:pic>
          <p:nvPicPr>
            <p:cNvPr id="3" name="Image 2">
              <a:extLst>
                <a:ext uri="{FF2B5EF4-FFF2-40B4-BE49-F238E27FC236}">
                  <a16:creationId xmlns:a16="http://schemas.microsoft.com/office/drawing/2014/main" id="{B3513DE2-4AB4-81AD-D8CD-60B4D96AE224}"/>
                </a:ext>
              </a:extLst>
            </p:cNvPr>
            <p:cNvPicPr>
              <a:picLocks noChangeAspect="1"/>
            </p:cNvPicPr>
            <p:nvPr/>
          </p:nvPicPr>
          <p:blipFill>
            <a:blip r:embed="rId3" cstate="screen">
              <a:extLst>
                <a:ext uri="{28A0092B-C50C-407E-A947-70E740481C1C}">
                  <a14:useLocalDpi xmlns:a14="http://schemas.microsoft.com/office/drawing/2010/main"/>
                </a:ext>
              </a:extLst>
            </a:blip>
            <a:srcRect t="-1" b="-1"/>
            <a:stretch>
              <a:fillRect/>
            </a:stretch>
          </p:blipFill>
          <p:spPr>
            <a:xfrm>
              <a:off x="20" y="10"/>
              <a:ext cx="9047161" cy="6857990"/>
            </a:xfrm>
            <a:prstGeom prst="rect">
              <a:avLst/>
            </a:prstGeom>
            <a:noFill/>
          </p:spPr>
        </p:pic>
        <p:sp>
          <p:nvSpPr>
            <p:cNvPr id="6" name="Rectangle 5">
              <a:extLst>
                <a:ext uri="{FF2B5EF4-FFF2-40B4-BE49-F238E27FC236}">
                  <a16:creationId xmlns:a16="http://schemas.microsoft.com/office/drawing/2014/main" id="{3AF3F390-56CA-BF3A-4C10-FEA61D7560A9}"/>
                </a:ext>
              </a:extLst>
            </p:cNvPr>
            <p:cNvSpPr/>
            <p:nvPr/>
          </p:nvSpPr>
          <p:spPr>
            <a:xfrm>
              <a:off x="6637468" y="1333948"/>
              <a:ext cx="2409713" cy="4744123"/>
            </a:xfrm>
            <a:prstGeom prst="rect">
              <a:avLst/>
            </a:prstGeom>
            <a:solidFill>
              <a:srgbClr val="F4E8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F6BC3FA7-50E2-6771-C6FE-A3052080041A}"/>
                </a:ext>
              </a:extLst>
            </p:cNvPr>
            <p:cNvSpPr/>
            <p:nvPr/>
          </p:nvSpPr>
          <p:spPr>
            <a:xfrm>
              <a:off x="8016239" y="4916244"/>
              <a:ext cx="794273" cy="1540137"/>
            </a:xfrm>
            <a:prstGeom prst="rect">
              <a:avLst/>
            </a:prstGeom>
            <a:solidFill>
              <a:srgbClr val="F4E8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E2E134ED-6FC0-CB82-025F-1258EE26F513}"/>
                </a:ext>
              </a:extLst>
            </p:cNvPr>
            <p:cNvSpPr/>
            <p:nvPr/>
          </p:nvSpPr>
          <p:spPr>
            <a:xfrm>
              <a:off x="8252908" y="955638"/>
              <a:ext cx="794273" cy="1540137"/>
            </a:xfrm>
            <a:prstGeom prst="rect">
              <a:avLst/>
            </a:prstGeom>
            <a:solidFill>
              <a:srgbClr val="F4E8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14" name="Image 13">
            <a:extLst>
              <a:ext uri="{FF2B5EF4-FFF2-40B4-BE49-F238E27FC236}">
                <a16:creationId xmlns:a16="http://schemas.microsoft.com/office/drawing/2014/main" id="{7564E004-2087-F9F4-C4E0-8961B808AE86}"/>
              </a:ext>
            </a:extLst>
          </p:cNvPr>
          <p:cNvPicPr>
            <a:picLocks noChangeAspect="1"/>
          </p:cNvPicPr>
          <p:nvPr/>
        </p:nvPicPr>
        <p:blipFill>
          <a:blip r:embed="rId4"/>
          <a:stretch>
            <a:fillRect/>
          </a:stretch>
        </p:blipFill>
        <p:spPr>
          <a:xfrm>
            <a:off x="6096000" y="1852530"/>
            <a:ext cx="4277322" cy="3077004"/>
          </a:xfrm>
          <a:prstGeom prst="rect">
            <a:avLst/>
          </a:prstGeom>
          <a:ln w="28575">
            <a:solidFill>
              <a:srgbClr val="0000FF"/>
            </a:solidFill>
          </a:ln>
        </p:spPr>
      </p:pic>
      <p:sp>
        <p:nvSpPr>
          <p:cNvPr id="15" name="Espace réservé du pied de page 14">
            <a:extLst>
              <a:ext uri="{FF2B5EF4-FFF2-40B4-BE49-F238E27FC236}">
                <a16:creationId xmlns:a16="http://schemas.microsoft.com/office/drawing/2014/main" id="{74C85A26-F6E5-90DF-0EB8-B6348F56BFDC}"/>
              </a:ext>
            </a:extLst>
          </p:cNvPr>
          <p:cNvSpPr>
            <a:spLocks noGrp="1"/>
          </p:cNvSpPr>
          <p:nvPr>
            <p:ph type="ftr" sz="quarter" idx="11"/>
          </p:nvPr>
        </p:nvSpPr>
        <p:spPr/>
        <p:txBody>
          <a:bodyPr/>
          <a:lstStyle/>
          <a:p>
            <a:endParaRPr lang="fr-FR"/>
          </a:p>
        </p:txBody>
      </p:sp>
      <p:sp>
        <p:nvSpPr>
          <p:cNvPr id="16" name="Espace réservé du numéro de diapositive 15">
            <a:extLst>
              <a:ext uri="{FF2B5EF4-FFF2-40B4-BE49-F238E27FC236}">
                <a16:creationId xmlns:a16="http://schemas.microsoft.com/office/drawing/2014/main" id="{6E26C73F-2D40-149E-05F4-C234BB41EDE1}"/>
              </a:ext>
            </a:extLst>
          </p:cNvPr>
          <p:cNvSpPr>
            <a:spLocks noGrp="1"/>
          </p:cNvSpPr>
          <p:nvPr>
            <p:ph type="sldNum" sz="quarter" idx="12"/>
          </p:nvPr>
        </p:nvSpPr>
        <p:spPr/>
        <p:txBody>
          <a:bodyPr/>
          <a:lstStyle/>
          <a:p>
            <a:fld id="{0A4F7582-82EA-4135-8638-4D3F9A56FA9B}" type="slidenum">
              <a:rPr lang="fr-FR" smtClean="0"/>
              <a:t>21</a:t>
            </a:fld>
            <a:endParaRPr lang="fr-FR"/>
          </a:p>
        </p:txBody>
      </p:sp>
    </p:spTree>
    <p:extLst>
      <p:ext uri="{BB962C8B-B14F-4D97-AF65-F5344CB8AC3E}">
        <p14:creationId xmlns:p14="http://schemas.microsoft.com/office/powerpoint/2010/main" val="35447641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id="{121AC9A9-9DF1-410F-980B-228D05632962}" vid="{661A2AC3-DE07-4883-A618-4B52B678F5E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Bjorn</Template>
  <TotalTime>1095</TotalTime>
  <Words>300</Words>
  <Application>Microsoft Office PowerPoint</Application>
  <PresentationFormat>Grand écran</PresentationFormat>
  <Paragraphs>54</Paragraphs>
  <Slides>21</Slides>
  <Notes>3</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Aptos</vt:lpstr>
      <vt:lpstr>Arial</vt:lpstr>
      <vt:lpstr>Bullpen 3D</vt:lpstr>
      <vt:lpstr>DigitaltS-Orange</vt:lpstr>
      <vt:lpstr>Neue Haas Grotesk Text Pro</vt:lpstr>
      <vt:lpstr>System Font Regular</vt:lpstr>
      <vt:lpstr>UnifrakturMaguntia</vt:lpstr>
      <vt:lpstr>Bjorn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Gérard Villemin</dc:creator>
  <cp:lastModifiedBy>Gérard Villemin</cp:lastModifiedBy>
  <cp:revision>42</cp:revision>
  <dcterms:created xsi:type="dcterms:W3CDTF">2026-10-19T07:44:29Z</dcterms:created>
  <dcterms:modified xsi:type="dcterms:W3CDTF">2026-11-03T18:30:39Z</dcterms:modified>
</cp:coreProperties>
</file>